
<file path=[Content_Types].xml><?xml version="1.0" encoding="utf-8"?>
<Types xmlns="http://schemas.openxmlformats.org/package/2006/content-types">
  <Default ContentType="image/jpeg" Extension="jpeg"/>
  <Default ContentType="image/jpeg" Extension="jp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10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9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slide+xml" PartName="/ppt/slides/slide35.xml"/>
  <Override ContentType="application/vnd.openxmlformats-officedocument.presentationml.slide+xml" PartName="/ppt/slides/slide36.xml"/>
  <Override ContentType="application/vnd.openxmlformats-officedocument.presentationml.slide+xml" PartName="/ppt/slides/slide37.xml"/>
  <Override ContentType="application/vnd.openxmlformats-officedocument.presentationml.slide+xml" PartName="/ppt/slides/slide38.xml"/>
  <Override ContentType="application/vnd.openxmlformats-officedocument.presentationml.slide+xml" PartName="/ppt/slides/slide39.xml"/>
  <Override ContentType="application/vnd.openxmlformats-officedocument.presentationml.slide+xml" PartName="/ppt/slides/slide4.xml"/>
  <Override ContentType="application/vnd.openxmlformats-officedocument.presentationml.slide+xml" PartName="/ppt/slides/slide40.xml"/>
  <Override ContentType="application/vnd.openxmlformats-officedocument.presentationml.slide+xml" PartName="/ppt/slides/slide41.xml"/>
  <Override ContentType="application/vnd.openxmlformats-officedocument.presentationml.slide+xml" PartName="/ppt/slides/slide42.xml"/>
  <Override ContentType="application/vnd.openxmlformats-officedocument.presentationml.slide+xml" PartName="/ppt/slides/slide43.xml"/>
  <Override ContentType="application/vnd.openxmlformats-officedocument.presentationml.slide+xml" PartName="/ppt/slides/slide44.xml"/>
  <Override ContentType="application/vnd.openxmlformats-officedocument.presentationml.slide+xml" PartName="/ppt/slides/slide45.xml"/>
  <Override ContentType="application/vnd.openxmlformats-officedocument.presentationml.slide+xml" PartName="/ppt/slides/slide46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Master+xml" PartName="/ppt/slideMasters/slideMaster2.xml"/>
  <Override ContentType="application/vnd.openxmlformats-officedocument.presentationml.tableStyles+xml" PartName="/ppt/tableStyle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package.core-properties+xml" PartName="/docProps/core.xml"/>
</Types>
</file>

<file path=_rels/.rels><?xml version="1.0" encoding="UTF-8" standalone="yes"?><Relationships xmlns="http://schemas.openxmlformats.org/package/2006/relationships"><Relationship Id="rId4" Target="ppt/presentation.xml" Type="http://schemas.openxmlformats.org/officeDocument/2006/relationships/officeDocument"/><Relationship Id="rId3" Target="docProps/core.xml" Type="http://schemas.openxmlformats.org/package/2006/relationships/metadata/core-properties"/><Relationship Id="rId2" Target="docProps/app.xml" Type="http://schemas.openxmlformats.org/officeDocument/2006/relationships/extended-properties"/><Relationship Id="rId1" Target="docProps/thumbnail.jpeg" Type="http://schemas.openxmlformats.org/package/2006/relationships/metadata/thumbnai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1" r:id="rId5"/>
    <p:sldMasterId id="214748366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</p:sldIdLst>
  <p:sldSz cx="9144000" cy="6858000" type="screen4x3"/>
  <p:notesSz cx="6858000" cy="9144000"/>
  <p:defaultTextStyle>
    <a:defPPr>
      <a:defRPr altLang="ko-KR" lang="ko-KR"/>
    </a:defPPr>
    <a:lvl1pPr algn="l" defTabSz="914087" eaLnBrk="1" hangingPunct="1" latinLnBrk="1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914087" eaLnBrk="1" hangingPunct="1" latinLnBrk="1" marL="457044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914087" eaLnBrk="1" hangingPunct="1" latinLnBrk="1" marL="914087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914087" eaLnBrk="1" hangingPunct="1" latinLnBrk="1" marL="137113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914087" eaLnBrk="1" hangingPunct="1" latinLnBrk="1" marL="1828175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914087" eaLnBrk="1" hangingPunct="1" latinLnBrk="1" marL="2285219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914087" eaLnBrk="1" hangingPunct="1" latinLnBrk="1" marL="2742261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914087" eaLnBrk="1" hangingPunct="1" latinLnBrk="1" marL="3199304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914087" eaLnBrk="1" hangingPunct="1" latinLnBrk="1" marL="3656346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89A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cmpd="sng" w="12700">
              <a:solidFill>
                <a:schemeClr val="lt1"/>
              </a:solidFill>
            </a:ln>
          </a:left>
          <a:right>
            <a:ln cmpd="sng" w="12700">
              <a:solidFill>
                <a:schemeClr val="lt1"/>
              </a:solidFill>
            </a:ln>
          </a:right>
          <a:top>
            <a:ln cmpd="sng" w="12700">
              <a:solidFill>
                <a:schemeClr val="lt1"/>
              </a:solidFill>
            </a:ln>
          </a:top>
          <a:bottom>
            <a:ln cmpd="sng" w="12700">
              <a:solidFill>
                <a:schemeClr val="lt1"/>
              </a:solidFill>
            </a:ln>
          </a:bottom>
          <a:insideH>
            <a:ln cmpd="sng" w="12700">
              <a:solidFill>
                <a:schemeClr val="lt1"/>
              </a:solidFill>
            </a:ln>
          </a:insideH>
          <a:insideV>
            <a:ln cmpd="sng" w="12700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cmpd="sng" w="38100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cmpd="sng" w="38100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b="0" g="0" r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autoAdjust="0" sz="15307"/>
    <p:restoredTop sz="94660"/>
  </p:normalViewPr>
  <p:slideViewPr>
    <p:cSldViewPr>
      <p:cViewPr>
        <p:scale>
          <a:sx d="100" n="100"/>
          <a:sy d="100" n="100"/>
        </p:scale>
        <p:origin x="-516" y="72"/>
      </p:cViewPr>
      <p:guideLst>
        <p:guide orient="horz" pos="2160"/>
        <p:guide pos="2880"/>
      </p:guideLst>
    </p:cSldViewPr>
  </p:slideViewPr>
  <p:notesTextViewPr>
    <p:cViewPr>
      <p:scale>
        <a:sx d="1" n="1"/>
        <a:sy d="1" n="1"/>
      </p:scale>
      <p:origin x="0" y="0"/>
    </p:cViewPr>
  </p:notesTextViewPr>
  <p:gridSpacing cx="72008" cy="72008"/>
</p:viewPr>
</file>

<file path=ppt/_rels/presentation.xml.rels><?xml version="1.0" encoding="UTF-8" standalone="yes"?><Relationships xmlns="http://schemas.openxmlformats.org/package/2006/relationships"><Relationship Id="rId53" Target="slides/slide46.xml" Type="http://schemas.openxmlformats.org/officeDocument/2006/relationships/slide"/><Relationship Id="rId52" Target="slides/slide45.xml" Type="http://schemas.openxmlformats.org/officeDocument/2006/relationships/slide"/><Relationship Id="rId51" Target="slides/slide44.xml" Type="http://schemas.openxmlformats.org/officeDocument/2006/relationships/slide"/><Relationship Id="rId50" Target="slides/slide43.xml" Type="http://schemas.openxmlformats.org/officeDocument/2006/relationships/slide"/><Relationship Id="rId5" Target="slideMasters/slideMaster1.xml" Type="http://schemas.openxmlformats.org/officeDocument/2006/relationships/slideMaster"/><Relationship Id="rId39" Target="slides/slide32.xml" Type="http://schemas.openxmlformats.org/officeDocument/2006/relationships/slide"/><Relationship Id="rId4" Target="tableStyles.xml" Type="http://schemas.openxmlformats.org/officeDocument/2006/relationships/tableStyles"/><Relationship Id="rId38" Target="slides/slide31.xml" Type="http://schemas.openxmlformats.org/officeDocument/2006/relationships/slide"/><Relationship Id="rId3" Target="presProps.xml" Type="http://schemas.openxmlformats.org/officeDocument/2006/relationships/presProps"/><Relationship Id="rId37" Target="slides/slide30.xml" Type="http://schemas.openxmlformats.org/officeDocument/2006/relationships/slide"/><Relationship Id="rId2" Target="viewProps.xml" Type="http://schemas.openxmlformats.org/officeDocument/2006/relationships/viewProps"/><Relationship Id="rId36" Target="slides/slide29.xml" Type="http://schemas.openxmlformats.org/officeDocument/2006/relationships/slide"/><Relationship Id="rId1" Target="theme/theme3.xml" Type="http://schemas.openxmlformats.org/officeDocument/2006/relationships/theme"/><Relationship Id="rId35" Target="slides/slide28.xml" Type="http://schemas.openxmlformats.org/officeDocument/2006/relationships/slide"/><Relationship Id="rId34" Target="slides/slide27.xml" Type="http://schemas.openxmlformats.org/officeDocument/2006/relationships/slide"/><Relationship Id="rId33" Target="slides/slide26.xml" Type="http://schemas.openxmlformats.org/officeDocument/2006/relationships/slide"/><Relationship Id="rId32" Target="slides/slide25.xml" Type="http://schemas.openxmlformats.org/officeDocument/2006/relationships/slide"/><Relationship Id="rId31" Target="slides/slide24.xml" Type="http://schemas.openxmlformats.org/officeDocument/2006/relationships/slide"/><Relationship Id="rId30" Target="slides/slide23.xml" Type="http://schemas.openxmlformats.org/officeDocument/2006/relationships/slide"/><Relationship Id="rId27" Target="slides/slide20.xml" Type="http://schemas.openxmlformats.org/officeDocument/2006/relationships/slide"/><Relationship Id="rId26" Target="slides/slide19.xml" Type="http://schemas.openxmlformats.org/officeDocument/2006/relationships/slide"/><Relationship Id="rId25" Target="slides/slide18.xml" Type="http://schemas.openxmlformats.org/officeDocument/2006/relationships/slide"/><Relationship Id="rId24" Target="slides/slide17.xml" Type="http://schemas.openxmlformats.org/officeDocument/2006/relationships/slide"/><Relationship Id="rId21" Target="slides/slide14.xml" Type="http://schemas.openxmlformats.org/officeDocument/2006/relationships/slide"/><Relationship Id="rId19" Target="slides/slide12.xml" Type="http://schemas.openxmlformats.org/officeDocument/2006/relationships/slide"/><Relationship Id="rId20" Target="slides/slide13.xml" Type="http://schemas.openxmlformats.org/officeDocument/2006/relationships/slide"/><Relationship Id="rId18" Target="slides/slide11.xml" Type="http://schemas.openxmlformats.org/officeDocument/2006/relationships/slide"/><Relationship Id="rId17" Target="slides/slide10.xml" Type="http://schemas.openxmlformats.org/officeDocument/2006/relationships/slide"/><Relationship Id="rId13" Target="slides/slide6.xml" Type="http://schemas.openxmlformats.org/officeDocument/2006/relationships/slide"/><Relationship Id="rId47" Target="slides/slide40.xml" Type="http://schemas.openxmlformats.org/officeDocument/2006/relationships/slide"/><Relationship Id="rId16" Target="slides/slide9.xml" Type="http://schemas.openxmlformats.org/officeDocument/2006/relationships/slide"/><Relationship Id="rId12" Target="slides/slide5.xml" Type="http://schemas.openxmlformats.org/officeDocument/2006/relationships/slide"/><Relationship Id="rId46" Target="slides/slide39.xml" Type="http://schemas.openxmlformats.org/officeDocument/2006/relationships/slide"/><Relationship Id="rId49" Target="slides/slide42.xml" Type="http://schemas.openxmlformats.org/officeDocument/2006/relationships/slide"/><Relationship Id="rId15" Target="slides/slide8.xml" Type="http://schemas.openxmlformats.org/officeDocument/2006/relationships/slide"/><Relationship Id="rId11" Target="slides/slide4.xml" Type="http://schemas.openxmlformats.org/officeDocument/2006/relationships/slide"/><Relationship Id="rId45" Target="slides/slide38.xml" Type="http://schemas.openxmlformats.org/officeDocument/2006/relationships/slide"/><Relationship Id="rId48" Target="slides/slide41.xml" Type="http://schemas.openxmlformats.org/officeDocument/2006/relationships/slide"/><Relationship Id="rId14" Target="slides/slide7.xml" Type="http://schemas.openxmlformats.org/officeDocument/2006/relationships/slide"/><Relationship Id="rId10" Target="slides/slide3.xml" Type="http://schemas.openxmlformats.org/officeDocument/2006/relationships/slide"/><Relationship Id="rId44" Target="slides/slide37.xml" Type="http://schemas.openxmlformats.org/officeDocument/2006/relationships/slide"/><Relationship Id="rId43" Target="slides/slide36.xml" Type="http://schemas.openxmlformats.org/officeDocument/2006/relationships/slide"/><Relationship Id="rId42" Target="slides/slide35.xml" Type="http://schemas.openxmlformats.org/officeDocument/2006/relationships/slide"/><Relationship Id="rId41" Target="slides/slide34.xml" Type="http://schemas.openxmlformats.org/officeDocument/2006/relationships/slide"/><Relationship Id="rId9" Target="slides/slide2.xml" Type="http://schemas.openxmlformats.org/officeDocument/2006/relationships/slide"/><Relationship Id="rId40" Target="slides/slide33.xml" Type="http://schemas.openxmlformats.org/officeDocument/2006/relationships/slide"/><Relationship Id="rId8" Target="slides/slide1.xml" Type="http://schemas.openxmlformats.org/officeDocument/2006/relationships/slide"/><Relationship Id="rId7" Target="notesMasters/notesMaster1.xml" Type="http://schemas.openxmlformats.org/officeDocument/2006/relationships/notesMaster"/><Relationship Id="rId6" Target="slideMasters/slideMaster2.xml" Type="http://schemas.openxmlformats.org/officeDocument/2006/relationships/slideMaster"/><Relationship Id="rId23" Target="slides/slide16.xml" Type="http://schemas.openxmlformats.org/officeDocument/2006/relationships/slide"/><Relationship Id="rId29" Target="slides/slide22.xml" Type="http://schemas.openxmlformats.org/officeDocument/2006/relationships/slide"/><Relationship Id="rId22" Target="slides/slide15.xml" Type="http://schemas.openxmlformats.org/officeDocument/2006/relationships/slide"/><Relationship Id="rId28" Target="slides/slide21.xml" Type="http://schemas.openxmlformats.org/officeDocument/2006/relationships/slide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jpeg>
</file>

<file path=ppt/media/image27.jpeg>
</file>

<file path=ppt/media/image28.jpeg>
</file>

<file path=ppt/media/image29.jpeg>
</file>

<file path=ppt/media/image3.jpg>
</file>

<file path=ppt/media/image30.jpeg>
</file>

<file path=ppt/media/image31.png>
</file>

<file path=ppt/media/image32.jpg>
</file>

<file path=ppt/media/image33.jpg>
</file>

<file path=ppt/media/image34.jpg>
</file>

<file path=ppt/media/image35.jpg>
</file>

<file path=ppt/media/image36.jpg>
</file>

<file path=ppt/media/image37.jpg>
</file>

<file path=ppt/media/image38.jpeg>
</file>

<file path=ppt/media/image39.jpeg>
</file>

<file path=ppt/media/image4.jpg>
</file>

<file path=ppt/media/image40.jpg>
</file>

<file path=ppt/media/image41.jpg>
</file>

<file path=ppt/media/image42.jpeg>
</file>

<file path=ppt/media/image43.jpeg>
</file>

<file path=ppt/media/image44.jpeg>
</file>

<file path=ppt/media/image45.jpeg>
</file>

<file path=ppt/media/image46.jpg>
</file>

<file path=ppt/media/image47.jpeg>
</file>

<file path=ppt/media/image48.jpeg>
</file>

<file path=ppt/media/image49.jpeg>
</file>

<file path=ppt/media/image5.jpeg>
</file>

<file path=ppt/media/image50.jpeg>
</file>

<file path=ppt/media/image51.jpg>
</file>

<file path=ppt/media/image52.jpg>
</file>

<file path=ppt/media/image53.jpg>
</file>

<file path=ppt/media/image54.jpg>
</file>

<file path=ppt/media/image55.png>
</file>

<file path=ppt/media/image56.jpg>
</file>

<file path=ppt/media/image57.jpg>
</file>

<file path=ppt/media/image58.jpeg>
</file>

<file path=ppt/media/image59.jpeg>
</file>

<file path=ppt/media/image6.jpe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arget="../theme/theme1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sz="quarter" type="hd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bIns="45720" lIns="91440" numCol="1" rIns="91440" rtlCol="0" tIns="45720" vert="horz"/>
          <a:lstStyle>
            <a:lvl1pPr algn="l">
              <a:defRPr sz="1200"/>
            </a:lvl1pPr>
          </a:lstStyle>
          <a:p>
            <a:endParaRPr altLang="ko-KR" lang="ko-KR"/>
          </a:p>
        </p:txBody>
      </p:sp>
      <p:sp>
        <p:nvSpPr>
          <p:cNvPr id="3" name="날짜 개체 틀 2"/>
          <p:cNvSpPr>
            <a:spLocks noGrp="1"/>
          </p:cNvSpPr>
          <p:nvPr>
            <p:ph idx="1" type="dt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bIns="45720" lIns="91440" numCol="1" rIns="91440" rtlCol="0" tIns="45720" vert="horz"/>
          <a:lstStyle>
            <a:lvl1pPr algn="r">
              <a:defRPr sz="1200"/>
            </a:lvl1pPr>
          </a:lstStyle>
          <a:p>
            <a:fld id="{881513AB-AA50-4853-B93F-36FE0707164F}" type="datetimeFigureOut">
              <a:rPr altLang="ko-KR" lang="ko-KR" smtClean="0"/>
              <a:t>2017-01-21</a:t>
            </a:fld>
            <a:endParaRPr altLang="ko-KR" lang="ko-KR"/>
          </a:p>
        </p:txBody>
      </p:sp>
      <p:sp>
        <p:nvSpPr>
          <p:cNvPr id="4" name="슬라이드 이미지 개체 틀 3"/>
          <p:cNvSpPr>
            <a:spLocks noChangeAspect="1" noGrp="1" noRot="1"/>
          </p:cNvSpPr>
          <p:nvPr>
            <p:ph idx="2"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anchor="ctr" bIns="45720" lIns="91440" numCol="1" rIns="91440" rtlCol="0" tIns="45720" vert="horz"/>
          <a:lstStyle/>
          <a:p>
            <a:endParaRPr altLang="ko-KR" lang="ko-KR"/>
          </a:p>
        </p:txBody>
      </p:sp>
      <p:sp>
        <p:nvSpPr>
          <p:cNvPr id="5" name="슬라이드 노트 개체 틀 4"/>
          <p:cNvSpPr>
            <a:spLocks noGrp="1"/>
          </p:cNvSpPr>
          <p:nvPr>
            <p:ph idx="3" sz="quarter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bIns="45720" lIns="91440" numCol="1" rIns="91440" rtlCol="0" tIns="45720" vert="horz"/>
          <a:lstStyle/>
          <a:p>
            <a:pPr lvl="0"/>
            <a:r>
              <a:rPr altLang="ko-KR" lang="ko-KR"/>
              <a:t>마스터 텍스트 스타일을 편집합니다</a:t>
            </a:r>
          </a:p>
          <a:p>
            <a:pPr lvl="1"/>
            <a:r>
              <a:rPr altLang="ko-KR" lang="ko-KR"/>
              <a:t>둘째 수준</a:t>
            </a:r>
          </a:p>
          <a:p>
            <a:pPr lvl="2"/>
            <a:r>
              <a:rPr altLang="ko-KR" lang="ko-KR"/>
              <a:t>셋째 수준</a:t>
            </a:r>
          </a:p>
          <a:p>
            <a:pPr lvl="3"/>
            <a:r>
              <a:rPr altLang="ko-KR" lang="ko-KR"/>
              <a:t>넷째 수준</a:t>
            </a:r>
          </a:p>
          <a:p>
            <a:pPr lvl="4"/>
            <a:r>
              <a:rPr altLang="ko-KR" lang="ko-KR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idx="4" sz="quarter" type="ftr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anchor="b" bIns="45720" lIns="91440" numCol="1" rIns="91440" rtlCol="0" tIns="45720" vert="horz"/>
          <a:lstStyle>
            <a:lvl1pPr algn="l">
              <a:defRPr sz="1200"/>
            </a:lvl1pPr>
          </a:lstStyle>
          <a:p>
            <a:endParaRPr altLang="ko-KR" lang="ko-KR"/>
          </a:p>
        </p:txBody>
      </p:sp>
      <p:sp>
        <p:nvSpPr>
          <p:cNvPr id="7" name="슬라이드 번호 개체 틀 6"/>
          <p:cNvSpPr>
            <a:spLocks noGrp="1"/>
          </p:cNvSpPr>
          <p:nvPr>
            <p:ph idx="5" sz="quarter" type="sldNum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anchor="b" bIns="45720" lIns="91440" numCol="1" rIns="91440" rtlCol="0" tIns="45720" vert="horz"/>
          <a:lstStyle>
            <a:lvl1pPr algn="r">
              <a:defRPr sz="1200"/>
            </a:lvl1pPr>
          </a:lstStyle>
          <a:p>
            <a:fld id="{48CB8990-1A5F-49CE-B406-A5641EDC929C}" type="slidenum">
              <a:rPr altLang="ko-KR" lang="ko-KR" smtClean="0"/>
              <a:t>‹#›</a:t>
            </a:fld>
            <a:endParaRPr altLang="ko-KR" lang="ko-KR"/>
          </a:p>
        </p:txBody>
      </p:sp>
    </p:spTree>
    <p:extLst>
      <p:ext uri="{BB962C8B-B14F-4D97-AF65-F5344CB8AC3E}">
        <p14:creationId xmlns:p14="http://schemas.microsoft.com/office/powerpoint/2010/main" val="2001956141"/>
      </p:ext>
    </p:extLst>
  </p:cSld>
  <p:clrMap accent1="accent1" accent2="accent2" accent3="accent3" accent4="accent4" accent5="accent5" accent6="accent6" bg1="lt1" bg2="lt2" folHlink="folHlink" hlink="hlink" tx1="dk1" tx2="dk2"/>
  <p:notesStyle>
    <a:lvl1pPr algn="l" defTabSz="914087" eaLnBrk="1" hangingPunct="1" latinLnBrk="1" marL="0" rtl="0">
      <a:defRPr kern="1200" sz="1200">
        <a:solidFill>
          <a:schemeClr val="tx1"/>
        </a:solidFill>
        <a:latin typeface="+mn-lt"/>
        <a:ea typeface="+mn-ea"/>
        <a:cs typeface="+mn-cs"/>
      </a:defRPr>
    </a:lvl1pPr>
    <a:lvl2pPr algn="l" defTabSz="914087" eaLnBrk="1" hangingPunct="1" latinLnBrk="1" marL="457044" rtl="0">
      <a:defRPr kern="1200" sz="1200">
        <a:solidFill>
          <a:schemeClr val="tx1"/>
        </a:solidFill>
        <a:latin typeface="+mn-lt"/>
        <a:ea typeface="+mn-ea"/>
        <a:cs typeface="+mn-cs"/>
      </a:defRPr>
    </a:lvl2pPr>
    <a:lvl3pPr algn="l" defTabSz="914087" eaLnBrk="1" hangingPunct="1" latinLnBrk="1" marL="914087" rtl="0">
      <a:defRPr kern="1200" sz="1200">
        <a:solidFill>
          <a:schemeClr val="tx1"/>
        </a:solidFill>
        <a:latin typeface="+mn-lt"/>
        <a:ea typeface="+mn-ea"/>
        <a:cs typeface="+mn-cs"/>
      </a:defRPr>
    </a:lvl3pPr>
    <a:lvl4pPr algn="l" defTabSz="914087" eaLnBrk="1" hangingPunct="1" latinLnBrk="1" marL="1371130" rtl="0">
      <a:defRPr kern="1200" sz="1200">
        <a:solidFill>
          <a:schemeClr val="tx1"/>
        </a:solidFill>
        <a:latin typeface="+mn-lt"/>
        <a:ea typeface="+mn-ea"/>
        <a:cs typeface="+mn-cs"/>
      </a:defRPr>
    </a:lvl4pPr>
    <a:lvl5pPr algn="l" defTabSz="914087" eaLnBrk="1" hangingPunct="1" latinLnBrk="1" marL="1828175" rtl="0">
      <a:defRPr kern="1200" sz="1200">
        <a:solidFill>
          <a:schemeClr val="tx1"/>
        </a:solidFill>
        <a:latin typeface="+mn-lt"/>
        <a:ea typeface="+mn-ea"/>
        <a:cs typeface="+mn-cs"/>
      </a:defRPr>
    </a:lvl5pPr>
    <a:lvl6pPr algn="l" defTabSz="914087" eaLnBrk="1" hangingPunct="1" latinLnBrk="1" marL="2285219" rtl="0">
      <a:defRPr kern="1200" sz="1200">
        <a:solidFill>
          <a:schemeClr val="tx1"/>
        </a:solidFill>
        <a:latin typeface="+mn-lt"/>
        <a:ea typeface="+mn-ea"/>
        <a:cs typeface="+mn-cs"/>
      </a:defRPr>
    </a:lvl6pPr>
    <a:lvl7pPr algn="l" defTabSz="914087" eaLnBrk="1" hangingPunct="1" latinLnBrk="1" marL="2742261" rtl="0">
      <a:defRPr kern="1200" sz="1200">
        <a:solidFill>
          <a:schemeClr val="tx1"/>
        </a:solidFill>
        <a:latin typeface="+mn-lt"/>
        <a:ea typeface="+mn-ea"/>
        <a:cs typeface="+mn-cs"/>
      </a:defRPr>
    </a:lvl7pPr>
    <a:lvl8pPr algn="l" defTabSz="914087" eaLnBrk="1" hangingPunct="1" latinLnBrk="1" marL="3199304" rtl="0">
      <a:defRPr kern="1200" sz="1200">
        <a:solidFill>
          <a:schemeClr val="tx1"/>
        </a:solidFill>
        <a:latin typeface="+mn-lt"/>
        <a:ea typeface="+mn-ea"/>
        <a:cs typeface="+mn-cs"/>
      </a:defRPr>
    </a:lvl8pPr>
    <a:lvl9pPr algn="l" defTabSz="914087" eaLnBrk="1" hangingPunct="1" latinLnBrk="1" marL="3656346" rtl="0">
      <a:defRPr kern="1200"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2" Target="../slides/slide7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10.xml.rels><?xml version="1.0" encoding="UTF-8" standalone="yes"?><Relationships xmlns="http://schemas.openxmlformats.org/package/2006/relationships"><Relationship Id="rId2" Target="../slides/slide46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2.xml.rels><?xml version="1.0" encoding="UTF-8" standalone="yes"?><Relationships xmlns="http://schemas.openxmlformats.org/package/2006/relationships"><Relationship Id="rId2" Target="../slides/slide15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3.xml.rels><?xml version="1.0" encoding="UTF-8" standalone="yes"?><Relationships xmlns="http://schemas.openxmlformats.org/package/2006/relationships"><Relationship Id="rId2" Target="../slides/slide16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4.xml.rels><?xml version="1.0" encoding="UTF-8" standalone="yes"?><Relationships xmlns="http://schemas.openxmlformats.org/package/2006/relationships"><Relationship Id="rId2" Target="../slides/slide20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5.xml.rels><?xml version="1.0" encoding="UTF-8" standalone="yes"?><Relationships xmlns="http://schemas.openxmlformats.org/package/2006/relationships"><Relationship Id="rId2" Target="../slides/slide21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6.xml.rels><?xml version="1.0" encoding="UTF-8" standalone="yes"?><Relationships xmlns="http://schemas.openxmlformats.org/package/2006/relationships"><Relationship Id="rId2" Target="../slides/slide22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7.xml.rels><?xml version="1.0" encoding="UTF-8" standalone="yes"?><Relationships xmlns="http://schemas.openxmlformats.org/package/2006/relationships"><Relationship Id="rId2" Target="../slides/slide23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8.xml.rels><?xml version="1.0" encoding="UTF-8" standalone="yes"?><Relationships xmlns="http://schemas.openxmlformats.org/package/2006/relationships"><Relationship Id="rId2" Target="../slides/slide24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_rels/notesSlide9.xml.rels><?xml version="1.0" encoding="UTF-8" standalone="yes"?><Relationships xmlns="http://schemas.openxmlformats.org/package/2006/relationships"><Relationship Id="rId2" Target="../slides/slide25.xml" Type="http://schemas.openxmlformats.org/officeDocument/2006/relationships/slide"/><Relationship Id="rId1" Target="../notesMasters/notesMaster1.xml" Type="http://schemas.openxmlformats.org/officeDocument/2006/relationships/notesMaster"/></Relationships>
</file>

<file path=ppt/notesSlides/notesSlide1.xml><?xml version="1.0" encoding="utf-8"?>
<p:notes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9C5789CE-836E-B042-843F-5605E41F500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2839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ChangeAspect="1" noGrp="1" noRo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altLang="ko-KR" dirty="0" lang="ko-KR"/>
              <a:t>토스트는 떴다가 사라지는 창</a:t>
            </a:r>
            <a:r>
              <a:rPr altLang="ko-KR" dirty="0" lang="en-US"/>
              <a:t>. </a:t>
            </a:r>
            <a:br>
              <a:rPr altLang="ko-KR" dirty="0" lang="en-US"/>
            </a:br>
            <a:endParaRPr altLang="ko-KR" dirty="0" lang="en-US"/>
          </a:p>
          <a:p>
            <a:r>
              <a:rPr altLang="ko-KR" dirty="0" lang="en-US"/>
              <a:t>P01 – </a:t>
            </a:r>
            <a:r>
              <a:rPr altLang="ko-KR" dirty="0" lang="ko-KR"/>
              <a:t>팝업이 뜬다는 이야기 </a:t>
            </a:r>
            <a:r>
              <a:rPr altLang="ko-KR" dirty="0" lang="en-US"/>
              <a:t/>
            </a:r>
            <a:br>
              <a:rPr altLang="ko-KR" dirty="0" lang="en-US"/>
            </a:br>
            <a:r>
              <a:rPr altLang="ko-KR" dirty="0" lang="en-US"/>
              <a:t>T01</a:t>
            </a:r>
            <a:r>
              <a:rPr altLang="ko-KR" baseline="0" dirty="0" lang="en-US"/>
              <a:t> – </a:t>
            </a:r>
            <a:r>
              <a:rPr altLang="ko-KR" baseline="0" dirty="0" lang="ko-KR"/>
              <a:t>토스트가 뜬다는 이야기</a:t>
            </a:r>
            <a:endParaRPr altLang="ko-KR" baseline="0" dirty="0" lang="en-US"/>
          </a:p>
          <a:p>
            <a:endParaRPr altLang="ko-KR" dirty="0"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099500E0-2542-464B-9485-1AF7CE2936A6}" type="slidenum">
              <a:rPr altLang="ko-KR" lang="ko-KR" smtClean="0">
                <a:solidFill>
                  <a:prstClr val="black"/>
                </a:solidFill>
              </a:rPr>
              <a:pPr/>
              <a:t>15</a:t>
            </a:fld>
            <a:endParaRPr altLang="ko-KR" dirty="0" lang="ko-K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50513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ChangeAspect="1" noGrp="1" noRo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altLang="ko-KR" dirty="0" lang="en-US"/>
              <a:t>6. </a:t>
            </a:r>
            <a:r>
              <a:rPr altLang="ko-KR" dirty="0" lang="ko-KR"/>
              <a:t>스토리 보드가 한 번에 끝나는 일은 없으니</a:t>
            </a:r>
            <a:r>
              <a:rPr altLang="ko-KR" dirty="0" lang="en-US"/>
              <a:t>.</a:t>
            </a:r>
            <a:r>
              <a:rPr altLang="ko-KR" baseline="0" dirty="0" lang="en-US"/>
              <a:t> </a:t>
            </a:r>
            <a:r>
              <a:rPr altLang="ko-KR" baseline="0" dirty="0" lang="ko-KR"/>
              <a:t>개발이 완료될 때까지 계속 변경 된다</a:t>
            </a:r>
            <a:r>
              <a:rPr altLang="ko-KR" baseline="0" dirty="0" lang="en-US"/>
              <a:t>. </a:t>
            </a:r>
            <a:r>
              <a:rPr altLang="ko-KR" baseline="0" dirty="0" lang="ko-KR"/>
              <a:t>변경 될 때 이렇게 노트를 달아 놓음</a:t>
            </a:r>
            <a:r>
              <a:rPr altLang="ko-KR" baseline="0" dirty="0" lang="en-US"/>
              <a:t>. </a:t>
            </a:r>
            <a:endParaRPr altLang="ko-KR" dirty="0"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099500E0-2542-464B-9485-1AF7CE2936A6}" type="slidenum">
              <a:rPr altLang="ko-KR" lang="ko-KR" smtClean="0">
                <a:solidFill>
                  <a:prstClr val="black"/>
                </a:solidFill>
              </a:rPr>
              <a:pPr/>
              <a:t>16</a:t>
            </a:fld>
            <a:endParaRPr altLang="ko-KR" dirty="0" lang="ko-K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57166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ChangeAspect="1" noGrp="1" noRo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altLang="ko-KR" dirty="0" lang="ko-KR"/>
              <a:t>페이지에서 하는 일은 아니지만 꼭 필요한 과정은 </a:t>
            </a:r>
            <a:r>
              <a:rPr altLang="ko-KR" dirty="0" lang="en-US"/>
              <a:t>extend doc.</a:t>
            </a:r>
            <a:r>
              <a:rPr altLang="ko-KR" dirty="0" lang="ko-KR"/>
              <a:t>으로 표시 </a:t>
            </a:r>
            <a:r>
              <a:rPr altLang="ko-KR" dirty="0" lang="en-US"/>
              <a:t>ex) </a:t>
            </a:r>
            <a:r>
              <a:rPr altLang="ko-KR" dirty="0" err="1" lang="ko-KR"/>
              <a:t>인증철차</a:t>
            </a:r>
            <a:endParaRPr altLang="ko-KR" dirty="0" lang="en-US"/>
          </a:p>
          <a:p>
            <a:endParaRPr altLang="ko-KR" dirty="0"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099500E0-2542-464B-9485-1AF7CE2936A6}" type="slidenum">
              <a:rPr altLang="ko-KR" lang="ko-KR" smtClean="0">
                <a:solidFill>
                  <a:prstClr val="black"/>
                </a:solidFill>
              </a:rPr>
              <a:pPr/>
              <a:t>17</a:t>
            </a:fld>
            <a:endParaRPr altLang="ko-KR" dirty="0" lang="ko-K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45493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ChangeAspect="1" noGrp="1" noRo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altLang="ko-KR" dirty="0" lang="ko-KR"/>
              <a:t>까만 부분은 화면이라는 뜻이고 숫자는 화면 번호이다</a:t>
            </a:r>
            <a:r>
              <a:rPr altLang="ko-KR" dirty="0" lang="en-US"/>
              <a:t>. </a:t>
            </a:r>
          </a:p>
          <a:p>
            <a:r>
              <a:rPr altLang="ko-KR" dirty="0" lang="ko-KR"/>
              <a:t>마름모는 </a:t>
            </a:r>
            <a:r>
              <a:rPr altLang="ko-KR" dirty="0" lang="en-US"/>
              <a:t>Y</a:t>
            </a:r>
            <a:r>
              <a:rPr altLang="ko-KR" baseline="0" dirty="0" lang="en-US"/>
              <a:t> </a:t>
            </a:r>
            <a:r>
              <a:rPr altLang="ko-KR" baseline="0" dirty="0" lang="ko-KR"/>
              <a:t>실행이 잘 됐을 때</a:t>
            </a:r>
            <a:r>
              <a:rPr altLang="ko-KR" baseline="0" dirty="0" lang="en-US"/>
              <a:t>, N </a:t>
            </a:r>
            <a:r>
              <a:rPr altLang="ko-KR" baseline="0" dirty="0" lang="ko-KR"/>
              <a:t>실행이 잘 안 됐을 때</a:t>
            </a:r>
            <a:r>
              <a:rPr altLang="ko-KR" baseline="0" dirty="0" lang="en-US"/>
              <a:t>. Ex) </a:t>
            </a:r>
            <a:r>
              <a:rPr altLang="ko-KR" baseline="0" dirty="0" lang="ko-KR"/>
              <a:t>로그인 </a:t>
            </a:r>
            <a:r>
              <a:rPr altLang="ko-KR" baseline="0" dirty="0" lang="en-US"/>
              <a:t>: Y </a:t>
            </a:r>
            <a:r>
              <a:rPr altLang="ko-KR" baseline="0" dirty="0" lang="ko-KR"/>
              <a:t>로그인 되어 </a:t>
            </a:r>
            <a:r>
              <a:rPr altLang="ko-KR" baseline="0" dirty="0" err="1" lang="ko-KR"/>
              <a:t>홈화면으로</a:t>
            </a:r>
            <a:r>
              <a:rPr altLang="ko-KR" baseline="0" dirty="0" lang="ko-KR"/>
              <a:t> 이동</a:t>
            </a:r>
            <a:r>
              <a:rPr altLang="ko-KR" baseline="0" dirty="0" lang="en-US"/>
              <a:t>, N </a:t>
            </a:r>
            <a:r>
              <a:rPr altLang="ko-KR" baseline="0" dirty="0" lang="ko-KR"/>
              <a:t>로그인 실패 </a:t>
            </a:r>
            <a:r>
              <a:rPr altLang="ko-KR" baseline="0" dirty="0" err="1" lang="ko-KR"/>
              <a:t>안내창</a:t>
            </a:r>
            <a:r>
              <a:rPr altLang="ko-KR" baseline="0" dirty="0" lang="ko-KR"/>
              <a:t> 띄움 </a:t>
            </a:r>
            <a:r>
              <a:rPr altLang="ko-KR" baseline="0" dirty="0" lang="en-US"/>
              <a:t>“</a:t>
            </a:r>
            <a:r>
              <a:rPr altLang="ko-KR" baseline="0" dirty="0" lang="ko-KR"/>
              <a:t>아이디나 비밀 번호가 잘못되었습니다</a:t>
            </a:r>
            <a:r>
              <a:rPr altLang="ko-KR" baseline="0" dirty="0" lang="en-US"/>
              <a:t>. </a:t>
            </a:r>
            <a:r>
              <a:rPr altLang="ko-KR" baseline="0" dirty="0" lang="ko-KR"/>
              <a:t>다시 입력해주세요</a:t>
            </a:r>
            <a:r>
              <a:rPr altLang="ko-KR" baseline="0" dirty="0" lang="en-US"/>
              <a:t>.”</a:t>
            </a:r>
          </a:p>
          <a:p>
            <a:endParaRPr altLang="ko-KR" dirty="0"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099500E0-2542-464B-9485-1AF7CE2936A6}" type="slidenum">
              <a:rPr altLang="ko-KR" lang="ko-KR" smtClean="0">
                <a:solidFill>
                  <a:prstClr val="black"/>
                </a:solidFill>
              </a:rPr>
              <a:pPr/>
              <a:t>21</a:t>
            </a:fld>
            <a:endParaRPr altLang="ko-KR" dirty="0" lang="ko-K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66769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ChangeAspect="1" noGrp="1" noRo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altLang="ko-KR" dirty="0" lang="ko-KR"/>
              <a:t>까만 부분은 화면이라는 뜻이고 숫자는 화면 번호이다</a:t>
            </a:r>
            <a:r>
              <a:rPr altLang="ko-KR" dirty="0" lang="en-US"/>
              <a:t>. </a:t>
            </a:r>
          </a:p>
          <a:p>
            <a:r>
              <a:rPr altLang="ko-KR" dirty="0" lang="ko-KR"/>
              <a:t>마름모는 </a:t>
            </a:r>
            <a:r>
              <a:rPr altLang="ko-KR" dirty="0" lang="en-US"/>
              <a:t>Y</a:t>
            </a:r>
            <a:r>
              <a:rPr altLang="ko-KR" baseline="0" dirty="0" lang="en-US"/>
              <a:t> </a:t>
            </a:r>
            <a:r>
              <a:rPr altLang="ko-KR" baseline="0" dirty="0" lang="ko-KR"/>
              <a:t>실행이 잘 됐을 때</a:t>
            </a:r>
            <a:r>
              <a:rPr altLang="ko-KR" baseline="0" dirty="0" lang="en-US"/>
              <a:t>, N </a:t>
            </a:r>
            <a:r>
              <a:rPr altLang="ko-KR" baseline="0" dirty="0" lang="ko-KR"/>
              <a:t>실행이 잘 안 됐을 때</a:t>
            </a:r>
            <a:r>
              <a:rPr altLang="ko-KR" baseline="0" dirty="0" lang="en-US"/>
              <a:t>. Ex) </a:t>
            </a:r>
            <a:r>
              <a:rPr altLang="ko-KR" baseline="0" dirty="0" lang="ko-KR"/>
              <a:t>로그인 </a:t>
            </a:r>
            <a:r>
              <a:rPr altLang="ko-KR" baseline="0" dirty="0" lang="en-US"/>
              <a:t>: Y </a:t>
            </a:r>
            <a:r>
              <a:rPr altLang="ko-KR" baseline="0" dirty="0" lang="ko-KR"/>
              <a:t>로그인 되어 </a:t>
            </a:r>
            <a:r>
              <a:rPr altLang="ko-KR" baseline="0" dirty="0" err="1" lang="ko-KR"/>
              <a:t>홈화면으로</a:t>
            </a:r>
            <a:r>
              <a:rPr altLang="ko-KR" baseline="0" dirty="0" lang="ko-KR"/>
              <a:t> 이동</a:t>
            </a:r>
            <a:r>
              <a:rPr altLang="ko-KR" baseline="0" dirty="0" lang="en-US"/>
              <a:t>, N </a:t>
            </a:r>
            <a:r>
              <a:rPr altLang="ko-KR" baseline="0" dirty="0" lang="ko-KR"/>
              <a:t>로그인 실패 </a:t>
            </a:r>
            <a:r>
              <a:rPr altLang="ko-KR" baseline="0" dirty="0" err="1" lang="ko-KR"/>
              <a:t>안내창</a:t>
            </a:r>
            <a:r>
              <a:rPr altLang="ko-KR" baseline="0" dirty="0" lang="ko-KR"/>
              <a:t> 띄움 </a:t>
            </a:r>
            <a:r>
              <a:rPr altLang="ko-KR" baseline="0" dirty="0" lang="en-US"/>
              <a:t>“</a:t>
            </a:r>
            <a:r>
              <a:rPr altLang="ko-KR" baseline="0" dirty="0" lang="ko-KR"/>
              <a:t>아이디나 비밀 번호가 잘못되었습니다</a:t>
            </a:r>
            <a:r>
              <a:rPr altLang="ko-KR" baseline="0" dirty="0" lang="en-US"/>
              <a:t>. </a:t>
            </a:r>
            <a:r>
              <a:rPr altLang="ko-KR" baseline="0" dirty="0" lang="ko-KR"/>
              <a:t>다시 입력해주세요</a:t>
            </a:r>
            <a:r>
              <a:rPr altLang="ko-KR" baseline="0" dirty="0" lang="en-US"/>
              <a:t>.”</a:t>
            </a:r>
          </a:p>
          <a:p>
            <a:endParaRPr altLang="ko-KR" dirty="0"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099500E0-2542-464B-9485-1AF7CE2936A6}" type="slidenum">
              <a:rPr altLang="ko-KR" lang="ko-KR" smtClean="0">
                <a:solidFill>
                  <a:prstClr val="black"/>
                </a:solidFill>
              </a:rPr>
              <a:pPr/>
              <a:t>22</a:t>
            </a:fld>
            <a:endParaRPr altLang="ko-KR" dirty="0" lang="ko-K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66769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ChangeAspect="1" noGrp="1" noRo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altLang="ko-KR" dirty="0" lang="ko-KR"/>
              <a:t>까만 부분은 화면이라는 뜻이고 숫자는 화면 번호이다</a:t>
            </a:r>
            <a:r>
              <a:rPr altLang="ko-KR" dirty="0" lang="en-US"/>
              <a:t>. </a:t>
            </a:r>
          </a:p>
          <a:p>
            <a:r>
              <a:rPr altLang="ko-KR" dirty="0" lang="ko-KR"/>
              <a:t>마름모는 </a:t>
            </a:r>
            <a:r>
              <a:rPr altLang="ko-KR" dirty="0" lang="en-US"/>
              <a:t>Y</a:t>
            </a:r>
            <a:r>
              <a:rPr altLang="ko-KR" baseline="0" dirty="0" lang="en-US"/>
              <a:t> </a:t>
            </a:r>
            <a:r>
              <a:rPr altLang="ko-KR" baseline="0" dirty="0" lang="ko-KR"/>
              <a:t>실행이 잘 됐을 때</a:t>
            </a:r>
            <a:r>
              <a:rPr altLang="ko-KR" baseline="0" dirty="0" lang="en-US"/>
              <a:t>, N </a:t>
            </a:r>
            <a:r>
              <a:rPr altLang="ko-KR" baseline="0" dirty="0" lang="ko-KR"/>
              <a:t>실행이 잘 안 됐을 때</a:t>
            </a:r>
            <a:r>
              <a:rPr altLang="ko-KR" baseline="0" dirty="0" lang="en-US"/>
              <a:t>. Ex) </a:t>
            </a:r>
            <a:r>
              <a:rPr altLang="ko-KR" baseline="0" dirty="0" lang="ko-KR"/>
              <a:t>로그인 </a:t>
            </a:r>
            <a:r>
              <a:rPr altLang="ko-KR" baseline="0" dirty="0" lang="en-US"/>
              <a:t>: Y </a:t>
            </a:r>
            <a:r>
              <a:rPr altLang="ko-KR" baseline="0" dirty="0" lang="ko-KR"/>
              <a:t>로그인 되어 </a:t>
            </a:r>
            <a:r>
              <a:rPr altLang="ko-KR" baseline="0" dirty="0" err="1" lang="ko-KR"/>
              <a:t>홈화면으로</a:t>
            </a:r>
            <a:r>
              <a:rPr altLang="ko-KR" baseline="0" dirty="0" lang="ko-KR"/>
              <a:t> 이동</a:t>
            </a:r>
            <a:r>
              <a:rPr altLang="ko-KR" baseline="0" dirty="0" lang="en-US"/>
              <a:t>, N </a:t>
            </a:r>
            <a:r>
              <a:rPr altLang="ko-KR" baseline="0" dirty="0" lang="ko-KR"/>
              <a:t>로그인 실패 </a:t>
            </a:r>
            <a:r>
              <a:rPr altLang="ko-KR" baseline="0" dirty="0" err="1" lang="ko-KR"/>
              <a:t>안내창</a:t>
            </a:r>
            <a:r>
              <a:rPr altLang="ko-KR" baseline="0" dirty="0" lang="ko-KR"/>
              <a:t> 띄움 </a:t>
            </a:r>
            <a:r>
              <a:rPr altLang="ko-KR" baseline="0" dirty="0" lang="en-US"/>
              <a:t>“</a:t>
            </a:r>
            <a:r>
              <a:rPr altLang="ko-KR" baseline="0" dirty="0" lang="ko-KR"/>
              <a:t>아이디나 비밀 번호가 잘못되었습니다</a:t>
            </a:r>
            <a:r>
              <a:rPr altLang="ko-KR" baseline="0" dirty="0" lang="en-US"/>
              <a:t>. </a:t>
            </a:r>
            <a:r>
              <a:rPr altLang="ko-KR" baseline="0" dirty="0" lang="ko-KR"/>
              <a:t>다시 입력해주세요</a:t>
            </a:r>
            <a:r>
              <a:rPr altLang="ko-KR" baseline="0" dirty="0" lang="en-US"/>
              <a:t>.”</a:t>
            </a:r>
          </a:p>
          <a:p>
            <a:endParaRPr altLang="ko-KR" dirty="0"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099500E0-2542-464B-9485-1AF7CE2936A6}" type="slidenum">
              <a:rPr altLang="ko-KR" lang="ko-KR" smtClean="0">
                <a:solidFill>
                  <a:prstClr val="black"/>
                </a:solidFill>
              </a:rPr>
              <a:pPr/>
              <a:t>23</a:t>
            </a:fld>
            <a:endParaRPr altLang="ko-KR" dirty="0" lang="ko-K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6676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ChangeAspect="1" noGrp="1" noRo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altLang="ko-KR" dirty="0" lang="ko-KR"/>
              <a:t>까만 부분은 화면이라는 뜻이고 숫자는 화면 번호이다</a:t>
            </a:r>
            <a:r>
              <a:rPr altLang="ko-KR" dirty="0" lang="en-US"/>
              <a:t>. </a:t>
            </a:r>
          </a:p>
          <a:p>
            <a:r>
              <a:rPr altLang="ko-KR" dirty="0" lang="ko-KR"/>
              <a:t>마름모는 </a:t>
            </a:r>
            <a:r>
              <a:rPr altLang="ko-KR" dirty="0" lang="en-US"/>
              <a:t>Y</a:t>
            </a:r>
            <a:r>
              <a:rPr altLang="ko-KR" baseline="0" dirty="0" lang="en-US"/>
              <a:t> </a:t>
            </a:r>
            <a:r>
              <a:rPr altLang="ko-KR" baseline="0" dirty="0" lang="ko-KR"/>
              <a:t>실행이 잘 됐을 때</a:t>
            </a:r>
            <a:r>
              <a:rPr altLang="ko-KR" baseline="0" dirty="0" lang="en-US"/>
              <a:t>, N </a:t>
            </a:r>
            <a:r>
              <a:rPr altLang="ko-KR" baseline="0" dirty="0" lang="ko-KR"/>
              <a:t>실행이 잘 안 됐을 때</a:t>
            </a:r>
            <a:r>
              <a:rPr altLang="ko-KR" baseline="0" dirty="0" lang="en-US"/>
              <a:t>. Ex) </a:t>
            </a:r>
            <a:r>
              <a:rPr altLang="ko-KR" baseline="0" dirty="0" lang="ko-KR"/>
              <a:t>로그인 </a:t>
            </a:r>
            <a:r>
              <a:rPr altLang="ko-KR" baseline="0" dirty="0" lang="en-US"/>
              <a:t>: Y </a:t>
            </a:r>
            <a:r>
              <a:rPr altLang="ko-KR" baseline="0" dirty="0" lang="ko-KR"/>
              <a:t>로그인 되어 </a:t>
            </a:r>
            <a:r>
              <a:rPr altLang="ko-KR" baseline="0" dirty="0" err="1" lang="ko-KR"/>
              <a:t>홈화면으로</a:t>
            </a:r>
            <a:r>
              <a:rPr altLang="ko-KR" baseline="0" dirty="0" lang="ko-KR"/>
              <a:t> 이동</a:t>
            </a:r>
            <a:r>
              <a:rPr altLang="ko-KR" baseline="0" dirty="0" lang="en-US"/>
              <a:t>, N </a:t>
            </a:r>
            <a:r>
              <a:rPr altLang="ko-KR" baseline="0" dirty="0" lang="ko-KR"/>
              <a:t>로그인 실패 </a:t>
            </a:r>
            <a:r>
              <a:rPr altLang="ko-KR" baseline="0" dirty="0" err="1" lang="ko-KR"/>
              <a:t>안내창</a:t>
            </a:r>
            <a:r>
              <a:rPr altLang="ko-KR" baseline="0" dirty="0" lang="ko-KR"/>
              <a:t> 띄움 </a:t>
            </a:r>
            <a:r>
              <a:rPr altLang="ko-KR" baseline="0" dirty="0" lang="en-US"/>
              <a:t>“</a:t>
            </a:r>
            <a:r>
              <a:rPr altLang="ko-KR" baseline="0" dirty="0" lang="ko-KR"/>
              <a:t>아이디나 비밀 번호가 잘못되었습니다</a:t>
            </a:r>
            <a:r>
              <a:rPr altLang="ko-KR" baseline="0" dirty="0" lang="en-US"/>
              <a:t>. </a:t>
            </a:r>
            <a:r>
              <a:rPr altLang="ko-KR" baseline="0" dirty="0" lang="ko-KR"/>
              <a:t>다시 입력해주세요</a:t>
            </a:r>
            <a:r>
              <a:rPr altLang="ko-KR" baseline="0" dirty="0" lang="en-US"/>
              <a:t>.”</a:t>
            </a:r>
          </a:p>
          <a:p>
            <a:endParaRPr altLang="ko-KR" dirty="0"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099500E0-2542-464B-9485-1AF7CE2936A6}" type="slidenum">
              <a:rPr altLang="ko-KR" lang="ko-KR" smtClean="0">
                <a:solidFill>
                  <a:prstClr val="black"/>
                </a:solidFill>
              </a:rPr>
              <a:pPr/>
              <a:t>24</a:t>
            </a:fld>
            <a:endParaRPr altLang="ko-KR" dirty="0" lang="ko-K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66769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ChangeAspect="1" noGrp="1" noRo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altLang="ko-KR" dirty="0" lang="ko-KR"/>
              <a:t>까만 부분은 화면이라는 뜻이고 숫자는 화면 번호이다</a:t>
            </a:r>
            <a:r>
              <a:rPr altLang="ko-KR" dirty="0" lang="en-US"/>
              <a:t>. </a:t>
            </a:r>
          </a:p>
          <a:p>
            <a:r>
              <a:rPr altLang="ko-KR" dirty="0" lang="ko-KR"/>
              <a:t>마름모는 </a:t>
            </a:r>
            <a:r>
              <a:rPr altLang="ko-KR" dirty="0" lang="en-US"/>
              <a:t>Y</a:t>
            </a:r>
            <a:r>
              <a:rPr altLang="ko-KR" baseline="0" dirty="0" lang="en-US"/>
              <a:t> </a:t>
            </a:r>
            <a:r>
              <a:rPr altLang="ko-KR" baseline="0" dirty="0" lang="ko-KR"/>
              <a:t>실행이 잘 됐을 때</a:t>
            </a:r>
            <a:r>
              <a:rPr altLang="ko-KR" baseline="0" dirty="0" lang="en-US"/>
              <a:t>, N </a:t>
            </a:r>
            <a:r>
              <a:rPr altLang="ko-KR" baseline="0" dirty="0" lang="ko-KR"/>
              <a:t>실행이 잘 안 됐을 때</a:t>
            </a:r>
            <a:r>
              <a:rPr altLang="ko-KR" baseline="0" dirty="0" lang="en-US"/>
              <a:t>. Ex) </a:t>
            </a:r>
            <a:r>
              <a:rPr altLang="ko-KR" baseline="0" dirty="0" lang="ko-KR"/>
              <a:t>로그인 </a:t>
            </a:r>
            <a:r>
              <a:rPr altLang="ko-KR" baseline="0" dirty="0" lang="en-US"/>
              <a:t>: Y </a:t>
            </a:r>
            <a:r>
              <a:rPr altLang="ko-KR" baseline="0" dirty="0" lang="ko-KR"/>
              <a:t>로그인 되어 </a:t>
            </a:r>
            <a:r>
              <a:rPr altLang="ko-KR" baseline="0" dirty="0" err="1" lang="ko-KR"/>
              <a:t>홈화면으로</a:t>
            </a:r>
            <a:r>
              <a:rPr altLang="ko-KR" baseline="0" dirty="0" lang="ko-KR"/>
              <a:t> 이동</a:t>
            </a:r>
            <a:r>
              <a:rPr altLang="ko-KR" baseline="0" dirty="0" lang="en-US"/>
              <a:t>, N </a:t>
            </a:r>
            <a:r>
              <a:rPr altLang="ko-KR" baseline="0" dirty="0" lang="ko-KR"/>
              <a:t>로그인 실패 </a:t>
            </a:r>
            <a:r>
              <a:rPr altLang="ko-KR" baseline="0" dirty="0" err="1" lang="ko-KR"/>
              <a:t>안내창</a:t>
            </a:r>
            <a:r>
              <a:rPr altLang="ko-KR" baseline="0" dirty="0" lang="ko-KR"/>
              <a:t> 띄움 </a:t>
            </a:r>
            <a:r>
              <a:rPr altLang="ko-KR" baseline="0" dirty="0" lang="en-US"/>
              <a:t>“</a:t>
            </a:r>
            <a:r>
              <a:rPr altLang="ko-KR" baseline="0" dirty="0" lang="ko-KR"/>
              <a:t>아이디나 비밀 번호가 잘못되었습니다</a:t>
            </a:r>
            <a:r>
              <a:rPr altLang="ko-KR" baseline="0" dirty="0" lang="en-US"/>
              <a:t>. </a:t>
            </a:r>
            <a:r>
              <a:rPr altLang="ko-KR" baseline="0" dirty="0" lang="ko-KR"/>
              <a:t>다시 입력해주세요</a:t>
            </a:r>
            <a:r>
              <a:rPr altLang="ko-KR" baseline="0" dirty="0" lang="en-US"/>
              <a:t>.”</a:t>
            </a:r>
          </a:p>
          <a:p>
            <a:endParaRPr altLang="ko-KR" dirty="0"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099500E0-2542-464B-9485-1AF7CE2936A6}" type="slidenum">
              <a:rPr altLang="ko-KR" lang="ko-KR" smtClean="0">
                <a:solidFill>
                  <a:prstClr val="black"/>
                </a:solidFill>
              </a:rPr>
              <a:pPr/>
              <a:t>25</a:t>
            </a:fld>
            <a:endParaRPr altLang="ko-KR" dirty="0" lang="ko-K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667699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ChangeAspect="1" noGrp="1" noRo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슬라이드 노트 개체 틀 2"/>
          <p:cNvSpPr>
            <a:spLocks noGrp="1"/>
          </p:cNvSpPr>
          <p:nvPr>
            <p:ph idx="1" type="body"/>
          </p:nvPr>
        </p:nvSpPr>
        <p:spPr/>
        <p:txBody>
          <a:bodyPr numCol="1"/>
          <a:lstStyle/>
          <a:p>
            <a:r>
              <a:rPr altLang="ko-KR" dirty="0" lang="ko-KR"/>
              <a:t>까만 부분은 화면이라는 뜻이고 숫자는 화면 번호이다</a:t>
            </a:r>
            <a:r>
              <a:rPr altLang="ko-KR" dirty="0" lang="en-US"/>
              <a:t>. </a:t>
            </a:r>
          </a:p>
          <a:p>
            <a:r>
              <a:rPr altLang="ko-KR" dirty="0" lang="ko-KR"/>
              <a:t>마름모는 </a:t>
            </a:r>
            <a:r>
              <a:rPr altLang="ko-KR" dirty="0" lang="en-US"/>
              <a:t>Y</a:t>
            </a:r>
            <a:r>
              <a:rPr altLang="ko-KR" baseline="0" dirty="0" lang="en-US"/>
              <a:t> </a:t>
            </a:r>
            <a:r>
              <a:rPr altLang="ko-KR" baseline="0" dirty="0" lang="ko-KR"/>
              <a:t>실행이 잘 됐을 때</a:t>
            </a:r>
            <a:r>
              <a:rPr altLang="ko-KR" baseline="0" dirty="0" lang="en-US"/>
              <a:t>, N </a:t>
            </a:r>
            <a:r>
              <a:rPr altLang="ko-KR" baseline="0" dirty="0" lang="ko-KR"/>
              <a:t>실행이 잘 안 됐을 때</a:t>
            </a:r>
            <a:r>
              <a:rPr altLang="ko-KR" baseline="0" dirty="0" lang="en-US"/>
              <a:t>. Ex) </a:t>
            </a:r>
            <a:r>
              <a:rPr altLang="ko-KR" baseline="0" dirty="0" lang="ko-KR"/>
              <a:t>로그인 </a:t>
            </a:r>
            <a:r>
              <a:rPr altLang="ko-KR" baseline="0" dirty="0" lang="en-US"/>
              <a:t>: Y </a:t>
            </a:r>
            <a:r>
              <a:rPr altLang="ko-KR" baseline="0" dirty="0" lang="ko-KR"/>
              <a:t>로그인 되어 </a:t>
            </a:r>
            <a:r>
              <a:rPr altLang="ko-KR" baseline="0" dirty="0" err="1" lang="ko-KR"/>
              <a:t>홈화면으로</a:t>
            </a:r>
            <a:r>
              <a:rPr altLang="ko-KR" baseline="0" dirty="0" lang="ko-KR"/>
              <a:t> 이동</a:t>
            </a:r>
            <a:r>
              <a:rPr altLang="ko-KR" baseline="0" dirty="0" lang="en-US"/>
              <a:t>, N </a:t>
            </a:r>
            <a:r>
              <a:rPr altLang="ko-KR" baseline="0" dirty="0" lang="ko-KR"/>
              <a:t>로그인 실패 </a:t>
            </a:r>
            <a:r>
              <a:rPr altLang="ko-KR" baseline="0" dirty="0" err="1" lang="ko-KR"/>
              <a:t>안내창</a:t>
            </a:r>
            <a:r>
              <a:rPr altLang="ko-KR" baseline="0" dirty="0" lang="ko-KR"/>
              <a:t> 띄움 </a:t>
            </a:r>
            <a:r>
              <a:rPr altLang="ko-KR" baseline="0" dirty="0" lang="en-US"/>
              <a:t>“</a:t>
            </a:r>
            <a:r>
              <a:rPr altLang="ko-KR" baseline="0" dirty="0" lang="ko-KR"/>
              <a:t>아이디나 비밀 번호가 잘못되었습니다</a:t>
            </a:r>
            <a:r>
              <a:rPr altLang="ko-KR" baseline="0" dirty="0" lang="en-US"/>
              <a:t>. </a:t>
            </a:r>
            <a:r>
              <a:rPr altLang="ko-KR" baseline="0" dirty="0" lang="ko-KR"/>
              <a:t>다시 입력해주세요</a:t>
            </a:r>
            <a:r>
              <a:rPr altLang="ko-KR" baseline="0" dirty="0" lang="en-US"/>
              <a:t>.”</a:t>
            </a:r>
          </a:p>
          <a:p>
            <a:endParaRPr altLang="ko-KR" dirty="0"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099500E0-2542-464B-9485-1AF7CE2936A6}" type="slidenum">
              <a:rPr altLang="ko-KR" lang="ko-KR" smtClean="0">
                <a:solidFill>
                  <a:prstClr val="black"/>
                </a:solidFill>
              </a:rPr>
              <a:pPr/>
              <a:t>26</a:t>
            </a:fld>
            <a:endParaRPr altLang="ko-KR" dirty="0" lang="ko-KR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56676992"/>
      </p:ext>
    </p:extLst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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2.xml.rels><?xml version="1.0" encoding="UTF-8" standalone="yes"?>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13.xml.rels><?xml version="1.0" encoding="UTF-8" standalone="yes"?><Relationships xmlns="http://schemas.openxmlformats.org/package/2006/relationships"><Relationship Id="rId1" Target="../slideMasters/slideMaster2.xml" Type="http://schemas.openxmlformats.org/officeDocument/2006/relationships/slideMaster"/></Relationships>
</file>

<file path=ppt/slideLayouts/_rels/slideLayout2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numCol="1"/>
          <a:lstStyle>
            <a:lvl1pPr>
              <a:defRPr/>
            </a:lvl1pPr>
          </a:lstStyle>
          <a:p>
            <a:r>
              <a:rPr altLang="ko-KR" lang="ko-KR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idx="1" type="body"/>
          </p:nvPr>
        </p:nvSpPr>
        <p:spPr>
          <a:xfrm>
            <a:off x="457200" y="1535113"/>
            <a:ext cx="4040188" cy="639762"/>
          </a:xfrm>
        </p:spPr>
        <p:txBody>
          <a:bodyPr anchor="b" numCol="1"/>
          <a:lstStyle>
            <a:lvl1pPr indent="0" marL="0">
              <a:buNone/>
              <a:defRPr b="1" sz="2400"/>
            </a:lvl1pPr>
            <a:lvl2pPr indent="0" marL="457044">
              <a:buNone/>
              <a:defRPr b="1" sz="2000"/>
            </a:lvl2pPr>
            <a:lvl3pPr indent="0" marL="914087">
              <a:buNone/>
              <a:defRPr b="1" sz="1800"/>
            </a:lvl3pPr>
            <a:lvl4pPr indent="0" marL="1371130">
              <a:buNone/>
              <a:defRPr b="1" sz="1600"/>
            </a:lvl4pPr>
            <a:lvl5pPr indent="0" marL="1828175">
              <a:buNone/>
              <a:defRPr b="1" sz="1600"/>
            </a:lvl5pPr>
            <a:lvl6pPr indent="0" marL="2285219">
              <a:buNone/>
              <a:defRPr b="1" sz="1600"/>
            </a:lvl6pPr>
            <a:lvl7pPr indent="0" marL="2742261">
              <a:buNone/>
              <a:defRPr b="1" sz="1600"/>
            </a:lvl7pPr>
            <a:lvl8pPr indent="0" marL="3199304">
              <a:buNone/>
              <a:defRPr b="1" sz="1600"/>
            </a:lvl8pPr>
            <a:lvl9pPr indent="0" marL="3656346">
              <a:buNone/>
              <a:defRPr b="1" sz="1600"/>
            </a:lvl9pPr>
          </a:lstStyle>
          <a:p>
            <a:pPr lvl="0"/>
            <a:r>
              <a:rPr altLang="ko-KR" lang="ko-KR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idx="2" sz="half"/>
          </p:nvPr>
        </p:nvSpPr>
        <p:spPr>
          <a:xfrm>
            <a:off x="457200" y="2174875"/>
            <a:ext cx="4040188" cy="3951288"/>
          </a:xfrm>
        </p:spPr>
        <p:txBody>
          <a:bodyPr numCol="1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altLang="ko-KR" lang="ko-KR"/>
              <a:t>마스터 텍스트 스타일을 편집합니다</a:t>
            </a:r>
          </a:p>
          <a:p>
            <a:pPr lvl="1"/>
            <a:r>
              <a:rPr altLang="ko-KR" lang="ko-KR"/>
              <a:t>둘째 수준</a:t>
            </a:r>
          </a:p>
          <a:p>
            <a:pPr lvl="2"/>
            <a:r>
              <a:rPr altLang="ko-KR" lang="ko-KR"/>
              <a:t>셋째 수준</a:t>
            </a:r>
          </a:p>
          <a:p>
            <a:pPr lvl="3"/>
            <a:r>
              <a:rPr altLang="ko-KR" lang="ko-KR"/>
              <a:t>넷째 수준</a:t>
            </a:r>
          </a:p>
          <a:p>
            <a:pPr lvl="4"/>
            <a:r>
              <a:rPr altLang="ko-KR" lang="ko-KR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idx="3" sz="quarter" type="body"/>
          </p:nvPr>
        </p:nvSpPr>
        <p:spPr>
          <a:xfrm>
            <a:off x="4645030" y="1535113"/>
            <a:ext cx="4041775" cy="639762"/>
          </a:xfrm>
        </p:spPr>
        <p:txBody>
          <a:bodyPr anchor="b" numCol="1"/>
          <a:lstStyle>
            <a:lvl1pPr indent="0" marL="0">
              <a:buNone/>
              <a:defRPr b="1" sz="2400"/>
            </a:lvl1pPr>
            <a:lvl2pPr indent="0" marL="457044">
              <a:buNone/>
              <a:defRPr b="1" sz="2000"/>
            </a:lvl2pPr>
            <a:lvl3pPr indent="0" marL="914087">
              <a:buNone/>
              <a:defRPr b="1" sz="1800"/>
            </a:lvl3pPr>
            <a:lvl4pPr indent="0" marL="1371130">
              <a:buNone/>
              <a:defRPr b="1" sz="1600"/>
            </a:lvl4pPr>
            <a:lvl5pPr indent="0" marL="1828175">
              <a:buNone/>
              <a:defRPr b="1" sz="1600"/>
            </a:lvl5pPr>
            <a:lvl6pPr indent="0" marL="2285219">
              <a:buNone/>
              <a:defRPr b="1" sz="1600"/>
            </a:lvl6pPr>
            <a:lvl7pPr indent="0" marL="2742261">
              <a:buNone/>
              <a:defRPr b="1" sz="1600"/>
            </a:lvl7pPr>
            <a:lvl8pPr indent="0" marL="3199304">
              <a:buNone/>
              <a:defRPr b="1" sz="1600"/>
            </a:lvl8pPr>
            <a:lvl9pPr indent="0" marL="3656346">
              <a:buNone/>
              <a:defRPr b="1" sz="1600"/>
            </a:lvl9pPr>
          </a:lstStyle>
          <a:p>
            <a:pPr lvl="0"/>
            <a:r>
              <a:rPr altLang="ko-KR" lang="ko-KR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idx="4" sz="quarter"/>
          </p:nvPr>
        </p:nvSpPr>
        <p:spPr>
          <a:xfrm>
            <a:off x="4645030" y="2174875"/>
            <a:ext cx="4041775" cy="3951288"/>
          </a:xfrm>
        </p:spPr>
        <p:txBody>
          <a:bodyPr numCol="1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altLang="ko-KR" lang="ko-KR"/>
              <a:t>마스터 텍스트 스타일을 편집합니다</a:t>
            </a:r>
          </a:p>
          <a:p>
            <a:pPr lvl="1"/>
            <a:r>
              <a:rPr altLang="ko-KR" lang="ko-KR"/>
              <a:t>둘째 수준</a:t>
            </a:r>
          </a:p>
          <a:p>
            <a:pPr lvl="2"/>
            <a:r>
              <a:rPr altLang="ko-KR" lang="ko-KR"/>
              <a:t>셋째 수준</a:t>
            </a:r>
          </a:p>
          <a:p>
            <a:pPr lvl="3"/>
            <a:r>
              <a:rPr altLang="ko-KR" lang="ko-KR"/>
              <a:t>넷째 수준</a:t>
            </a:r>
          </a:p>
          <a:p>
            <a:pPr lvl="4"/>
            <a:r>
              <a:rPr altLang="ko-KR" lang="ko-KR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FA46660C-73CC-4E00-8BD9-95F6053033C2}" type="datetimeFigureOut">
              <a:rPr altLang="ko-KR" lang="ko-KR" smtClean="0"/>
              <a:t>2017-01-21</a:t>
            </a:fld>
            <a:endParaRPr altLang="ko-KR" lang="ko-KR"/>
          </a:p>
        </p:txBody>
      </p:sp>
      <p:sp>
        <p:nvSpPr>
          <p:cNvPr id="8" name="바닥글 개체 틀 7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9" name="슬라이드 번호 개체 틀 8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DA801C31-E6C8-433B-B4BA-D94667384514}" type="slidenum">
              <a:rPr altLang="ko-KR" lang="ko-KR" smtClean="0"/>
              <a:t>‹#›</a:t>
            </a:fld>
            <a:endParaRPr altLang="ko-KR" lang="ko-KR"/>
          </a:p>
        </p:txBody>
      </p:sp>
    </p:spTree>
    <p:extLst>
      <p:ext uri="{BB962C8B-B14F-4D97-AF65-F5344CB8AC3E}">
        <p14:creationId xmlns:p14="http://schemas.microsoft.com/office/powerpoint/2010/main" val="4326852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요거!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5"/>
          <p:cNvSpPr>
            <a:spLocks noGrp="1"/>
          </p:cNvSpPr>
          <p:nvPr>
            <p:ph idx="4" sz="quarter" type="sldNum"/>
          </p:nvPr>
        </p:nvSpPr>
        <p:spPr>
          <a:xfrm>
            <a:off x="6898413" y="6662565"/>
            <a:ext cx="2133600" cy="150811"/>
          </a:xfrm>
          <a:prstGeom prst="rect">
            <a:avLst/>
          </a:prstGeom>
        </p:spPr>
        <p:txBody>
          <a:bodyPr anchor="ctr" bIns="43622" lIns="87244" numCol="1" rIns="87244" tIns="43622"/>
          <a:lstStyle>
            <a:lvl1pPr algn="r">
              <a:defRPr b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charset="-127" pitchFamily="50" typeface="맑은 고딕"/>
                <a:ea charset="-127" pitchFamily="50" typeface="맑은 고딕"/>
              </a:defRPr>
            </a:lvl1pPr>
          </a:lstStyle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‹#›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16520" y="161382"/>
            <a:ext cx="8110960" cy="785818"/>
          </a:xfrm>
        </p:spPr>
        <p:txBody>
          <a:bodyPr numCol="1"/>
          <a:lstStyle>
            <a:lvl1pPr algn="l">
              <a:defRPr b="1" sz="1600">
                <a:effectLst/>
              </a:defRPr>
            </a:lvl1pPr>
          </a:lstStyle>
          <a:p>
            <a:r>
              <a:rPr altLang="ko-KR" dirty="0" lang="ko-KR"/>
              <a:t>마스터 제목 스타일 편집</a:t>
            </a:r>
          </a:p>
        </p:txBody>
      </p:sp>
      <p:sp>
        <p:nvSpPr>
          <p:cNvPr id="4" name="모서리가 둥근 직사각형 3"/>
          <p:cNvSpPr/>
          <p:nvPr userDrawn="1"/>
        </p:nvSpPr>
        <p:spPr>
          <a:xfrm>
            <a:off x="153835" y="214290"/>
            <a:ext cx="8836331" cy="6429420"/>
          </a:xfrm>
          <a:prstGeom prst="roundRect">
            <a:avLst>
              <a:gd fmla="val 2319" name="adj"/>
            </a:avLst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3622" lIns="87244" numCol="1" rIns="87244" rtlCol="0" tIns="43622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altLang="ko-KR" dirty="0" kumimoji="1" lang="ko-KR" sz="800">
              <a:solidFill>
                <a:prstClr val="white"/>
              </a:solidFill>
            </a:endParaRPr>
          </a:p>
        </p:txBody>
      </p:sp>
      <p:cxnSp>
        <p:nvCxnSpPr>
          <p:cNvPr id="6" name="직선 연결선 5"/>
          <p:cNvCxnSpPr/>
          <p:nvPr userDrawn="1"/>
        </p:nvCxnSpPr>
        <p:spPr>
          <a:xfrm>
            <a:off x="323528" y="836712"/>
            <a:ext cx="8424936" cy="0"/>
          </a:xfrm>
          <a:prstGeom prst="line">
            <a:avLst/>
          </a:prstGeom>
          <a:ln w="19050">
            <a:solidFill>
              <a:schemeClr val="bg1">
                <a:lumMod val="85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19588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694309" y="159029"/>
            <a:ext cx="7311582" cy="360040"/>
          </a:xfrm>
          <a:prstGeom prst="rect">
            <a:avLst/>
          </a:prstGeom>
        </p:spPr>
        <p:txBody>
          <a:bodyPr bIns="43637" lIns="87274" numCol="1" rIns="87274" tIns="43637"/>
          <a:lstStyle>
            <a:lvl1pPr algn="l">
              <a:defRPr b="0" sz="14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</a:defRPr>
            </a:lvl1pPr>
          </a:lstStyle>
          <a:p>
            <a:r>
              <a:rPr altLang="ko-KR" dirty="0" lang="ko-KR" smtClean="0"/>
              <a:t>마스터 제목 스타일 편집</a:t>
            </a:r>
            <a:endParaRPr altLang="ko-KR" dirty="0" lang="ko-KR"/>
          </a:p>
        </p:txBody>
      </p:sp>
      <p:sp>
        <p:nvSpPr>
          <p:cNvPr id="3" name="부제목 2"/>
          <p:cNvSpPr>
            <a:spLocks noGrp="1"/>
          </p:cNvSpPr>
          <p:nvPr>
            <p:ph idx="1" type="subTitle"/>
          </p:nvPr>
        </p:nvSpPr>
        <p:spPr>
          <a:xfrm>
            <a:off x="853492" y="562662"/>
            <a:ext cx="3515590" cy="216024"/>
          </a:xfrm>
          <a:prstGeom prst="rect">
            <a:avLst/>
          </a:prstGeom>
        </p:spPr>
        <p:txBody>
          <a:bodyPr bIns="43637" lIns="87274" numCol="1" rIns="87274" tIns="43637"/>
          <a:lstStyle>
            <a:lvl1pPr algn="l" indent="0" marL="0">
              <a:buNone/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charset="-127" pitchFamily="50" typeface="나눔고딕"/>
                <a:ea charset="-127" pitchFamily="50" typeface="나눔고딕"/>
              </a:defRPr>
            </a:lvl1pPr>
            <a:lvl2pPr algn="ctr" indent="0" marL="436372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algn="ctr" indent="0" marL="872744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algn="ctr" indent="0" marL="1309116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algn="ctr" indent="0" marL="1745488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algn="ctr" indent="0" marL="218186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algn="ctr" indent="0" marL="2618232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algn="ctr" indent="0" marL="3054604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algn="ctr" indent="0" marL="3490976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altLang="ko-KR" dirty="0" lang="ko-KR" smtClean="0"/>
              <a:t>마스터 부제목 스타일 편집</a:t>
            </a:r>
            <a:endParaRPr altLang="ko-KR" dirty="0"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idx="12" sz="quarter" type="sldNum"/>
          </p:nvPr>
        </p:nvSpPr>
        <p:spPr>
          <a:xfrm>
            <a:off x="7031350" y="6605167"/>
            <a:ext cx="2000662" cy="255099"/>
          </a:xfrm>
          <a:prstGeom prst="rect">
            <a:avLst/>
          </a:prstGeom>
        </p:spPr>
        <p:txBody>
          <a:bodyPr numCol="1"/>
          <a:lstStyle/>
          <a:p>
            <a:fld id="{5CC85D59-A12F-49F2-B53D-A7F656BEA86B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‹#›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4" name="내용 개체 틀 13"/>
          <p:cNvSpPr>
            <a:spLocks noGrp="1"/>
          </p:cNvSpPr>
          <p:nvPr>
            <p:ph idx="13" sz="quarter"/>
          </p:nvPr>
        </p:nvSpPr>
        <p:spPr>
          <a:xfrm>
            <a:off x="5059673" y="563971"/>
            <a:ext cx="1645897" cy="195932"/>
          </a:xfrm>
          <a:prstGeom prst="rect">
            <a:avLst/>
          </a:prstGeom>
        </p:spPr>
        <p:txBody>
          <a:bodyPr bIns="43637" lIns="87274" numCol="1" rIns="87274" tIns="43637"/>
          <a:lstStyle>
            <a:lvl1pPr indent="0" marL="0">
              <a:buNone/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charset="-127" pitchFamily="50" typeface="나눔고딕"/>
                <a:ea charset="-127" pitchFamily="50" typeface="나눔고딕"/>
              </a:defRPr>
            </a:lvl1pPr>
            <a:lvl2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</a:defRPr>
            </a:lvl2pPr>
            <a:lvl3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</a:defRPr>
            </a:lvl3pPr>
            <a:lvl4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</a:defRPr>
            </a:lvl4pPr>
            <a:lvl5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</a:defRPr>
            </a:lvl5pPr>
          </a:lstStyle>
          <a:p>
            <a:pPr lvl="0"/>
            <a:r>
              <a:rPr altLang="ko-KR" dirty="0" lang="ko-KR" smtClean="0"/>
              <a:t>마스터 텍스트 스타일을 편집합니다</a:t>
            </a:r>
            <a:endParaRPr altLang="ko-KR" dirty="0" lang="ko-KR"/>
          </a:p>
        </p:txBody>
      </p:sp>
    </p:spTree>
    <p:extLst>
      <p:ext uri="{BB962C8B-B14F-4D97-AF65-F5344CB8AC3E}">
        <p14:creationId xmlns:p14="http://schemas.microsoft.com/office/powerpoint/2010/main" val="3746324511"/>
      </p:ext>
    </p:extLst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694309" y="159029"/>
            <a:ext cx="7311582" cy="360040"/>
          </a:xfrm>
          <a:prstGeom prst="rect">
            <a:avLst/>
          </a:prstGeom>
        </p:spPr>
        <p:txBody>
          <a:bodyPr bIns="43637" lIns="87274" numCol="1" rIns="87274" tIns="43637"/>
          <a:lstStyle>
            <a:lvl1pPr algn="l">
              <a:defRPr b="0" sz="14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</a:defRPr>
            </a:lvl1pPr>
          </a:lstStyle>
          <a:p>
            <a:r>
              <a:rPr altLang="ko-KR" dirty="0" lang="ko-KR" smtClean="0"/>
              <a:t>마스터 제목 스타일 편집</a:t>
            </a:r>
            <a:endParaRPr altLang="ko-KR" dirty="0" lang="ko-KR"/>
          </a:p>
        </p:txBody>
      </p:sp>
      <p:sp>
        <p:nvSpPr>
          <p:cNvPr id="3" name="부제목 2"/>
          <p:cNvSpPr>
            <a:spLocks noGrp="1"/>
          </p:cNvSpPr>
          <p:nvPr>
            <p:ph idx="1" type="subTitle"/>
          </p:nvPr>
        </p:nvSpPr>
        <p:spPr>
          <a:xfrm>
            <a:off x="853492" y="562662"/>
            <a:ext cx="3515590" cy="216024"/>
          </a:xfrm>
          <a:prstGeom prst="rect">
            <a:avLst/>
          </a:prstGeom>
        </p:spPr>
        <p:txBody>
          <a:bodyPr bIns="43637" lIns="87274" numCol="1" rIns="87274" tIns="43637"/>
          <a:lstStyle>
            <a:lvl1pPr algn="l" indent="0" marL="0">
              <a:buNone/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charset="-127" pitchFamily="50" typeface="나눔고딕"/>
                <a:ea charset="-127" pitchFamily="50" typeface="나눔고딕"/>
              </a:defRPr>
            </a:lvl1pPr>
            <a:lvl2pPr algn="ctr" indent="0" marL="436372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algn="ctr" indent="0" marL="872744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algn="ctr" indent="0" marL="1309116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algn="ctr" indent="0" marL="1745488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algn="ctr" indent="0" marL="2181860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algn="ctr" indent="0" marL="2618232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algn="ctr" indent="0" marL="3054604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algn="ctr" indent="0" marL="3490976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altLang="ko-KR" dirty="0" lang="ko-KR" smtClean="0"/>
              <a:t>마스터 부제목 스타일 편집</a:t>
            </a:r>
            <a:endParaRPr altLang="ko-KR" dirty="0"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idx="12" sz="quarter" type="sldNum"/>
          </p:nvPr>
        </p:nvSpPr>
        <p:spPr>
          <a:xfrm>
            <a:off x="7031350" y="6605167"/>
            <a:ext cx="2000662" cy="255099"/>
          </a:xfrm>
          <a:prstGeom prst="rect">
            <a:avLst/>
          </a:prstGeom>
        </p:spPr>
        <p:txBody>
          <a:bodyPr numCol="1"/>
          <a:lstStyle/>
          <a:p>
            <a:fld id="{5CC85D59-A12F-49F2-B53D-A7F656BEA86B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‹#›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2" name="TextBox 11"/>
          <p:cNvSpPr txBox="1"/>
          <p:nvPr userDrawn="1"/>
        </p:nvSpPr>
        <p:spPr>
          <a:xfrm>
            <a:off x="78078" y="139020"/>
            <a:ext cx="1792080" cy="334348"/>
          </a:xfrm>
          <a:prstGeom prst="rect">
            <a:avLst/>
          </a:prstGeom>
          <a:noFill/>
        </p:spPr>
        <p:txBody>
          <a:bodyPr bIns="43637" lIns="87274" numCol="1" rIns="87274" rtlCol="0" tIns="43637"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mtClean="0" sz="1600">
                <a:solidFill>
                  <a:srgbClr val="0070C0"/>
                </a:solidFill>
                <a:latin charset="-127" pitchFamily="50" typeface="나눔고딕"/>
                <a:ea charset="-127" pitchFamily="50" typeface="나눔고딕"/>
              </a:rPr>
              <a:t>Screen Definition</a:t>
            </a:r>
            <a:endParaRPr altLang="ko-KR" b="1" dirty="0" kumimoji="1" lang="ko-KR" sz="1600">
              <a:solidFill>
                <a:srgbClr val="0070C0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14" name="내용 개체 틀 13"/>
          <p:cNvSpPr>
            <a:spLocks noGrp="1"/>
          </p:cNvSpPr>
          <p:nvPr>
            <p:ph idx="13" sz="quarter"/>
          </p:nvPr>
        </p:nvSpPr>
        <p:spPr>
          <a:xfrm>
            <a:off x="5059673" y="563971"/>
            <a:ext cx="1645897" cy="195932"/>
          </a:xfrm>
          <a:prstGeom prst="rect">
            <a:avLst/>
          </a:prstGeom>
        </p:spPr>
        <p:txBody>
          <a:bodyPr bIns="43637" lIns="87274" numCol="1" rIns="87274" tIns="43637"/>
          <a:lstStyle>
            <a:lvl1pPr indent="0" marL="0">
              <a:buNone/>
              <a:defRPr sz="800">
                <a:solidFill>
                  <a:schemeClr val="tx1">
                    <a:lumMod val="50000"/>
                    <a:lumOff val="50000"/>
                  </a:schemeClr>
                </a:solidFill>
                <a:latin charset="-127" pitchFamily="50" typeface="나눔고딕"/>
                <a:ea charset="-127" pitchFamily="50" typeface="나눔고딕"/>
              </a:defRPr>
            </a:lvl1pPr>
            <a:lvl2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</a:defRPr>
            </a:lvl2pPr>
            <a:lvl3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</a:defRPr>
            </a:lvl3pPr>
            <a:lvl4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</a:defRPr>
            </a:lvl4pPr>
            <a:lvl5pPr>
              <a:defRPr sz="9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</a:defRPr>
            </a:lvl5pPr>
          </a:lstStyle>
          <a:p>
            <a:pPr lvl="0"/>
            <a:r>
              <a:rPr altLang="ko-KR" dirty="0" lang="ko-KR" smtClean="0"/>
              <a:t>마스터 텍스트 스타일을 편집합니다</a:t>
            </a:r>
            <a:endParaRPr altLang="ko-KR" dirty="0" lang="ko-KR"/>
          </a:p>
        </p:txBody>
      </p:sp>
    </p:spTree>
    <p:extLst>
      <p:ext uri="{BB962C8B-B14F-4D97-AF65-F5344CB8AC3E}">
        <p14:creationId xmlns:p14="http://schemas.microsoft.com/office/powerpoint/2010/main" val="2870280287"/>
      </p:ext>
    </p:extLst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096676" y="154829"/>
            <a:ext cx="8230138" cy="359169"/>
          </a:xfrm>
          <a:prstGeom prst="rect">
            <a:avLst/>
          </a:prstGeom>
        </p:spPr>
        <p:txBody>
          <a:bodyPr bIns="39840" lIns="79681" numCol="1" rIns="79681" tIns="39840"/>
          <a:lstStyle>
            <a:lvl1pPr algn="l">
              <a:defRPr sz="1400">
                <a:latin charset="-127" panose="020D0604000000000000" pitchFamily="50" typeface="나눔고딕"/>
                <a:ea charset="-127" panose="020D0604000000000000" pitchFamily="50" typeface="나눔고딕"/>
              </a:defRPr>
            </a:lvl1pPr>
          </a:lstStyle>
          <a:p>
            <a:r>
              <a:rPr altLang="ko-KR" lang="ko-KR" smtClean="0"/>
              <a:t>마스터 제목 스타일 편집</a:t>
            </a:r>
            <a:endParaRPr altLang="ko-KR" lang="ko-KR"/>
          </a:p>
        </p:txBody>
      </p:sp>
      <p:sp>
        <p:nvSpPr>
          <p:cNvPr id="3" name="슬라이드 번호 개체 틀 2"/>
          <p:cNvSpPr>
            <a:spLocks noGrp="1"/>
          </p:cNvSpPr>
          <p:nvPr>
            <p:ph idx="10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‹#›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" name="TextBox 3"/>
          <p:cNvSpPr txBox="1"/>
          <p:nvPr userDrawn="1"/>
        </p:nvSpPr>
        <p:spPr>
          <a:xfrm>
            <a:off x="99990" y="139020"/>
            <a:ext cx="1058298" cy="342962"/>
          </a:xfrm>
          <a:prstGeom prst="rect">
            <a:avLst/>
          </a:prstGeom>
          <a:noFill/>
        </p:spPr>
        <p:txBody>
          <a:bodyPr bIns="43637" lIns="87274" numCol="1" rIns="87274" rtlCol="0" tIns="43637"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mtClean="0" sz="1600">
                <a:solidFill>
                  <a:srgbClr val="0070C0"/>
                </a:solidFill>
                <a:latin charset="-127" pitchFamily="50" typeface="나눔고딕"/>
                <a:ea charset="-127" pitchFamily="50" typeface="나눔고딕"/>
              </a:rPr>
              <a:t>Workflow</a:t>
            </a:r>
            <a:endParaRPr altLang="ko-KR" b="1" dirty="0" kumimoji="1" lang="ko-KR" sz="1600">
              <a:solidFill>
                <a:srgbClr val="0070C0"/>
              </a:solidFill>
              <a:latin charset="-127" pitchFamily="50" typeface="나눔고딕"/>
              <a:ea charset="-127" pitchFamily="50" typeface="나눔고딕"/>
            </a:endParaRPr>
          </a:p>
        </p:txBody>
      </p:sp>
    </p:spTree>
    <p:extLst>
      <p:ext uri="{BB962C8B-B14F-4D97-AF65-F5344CB8AC3E}">
        <p14:creationId xmlns:p14="http://schemas.microsoft.com/office/powerpoint/2010/main" val="3948886805"/>
      </p:ext>
    </p:extLst>
  </p:cSld>
  <p:clrMapOvr>
    <a:masterClrMapping/>
  </p:clrMapOvr>
  <p:timing>
    <p:tnLst>
      <p:par>
        <p:cTn dur="indefinite" id="1" nodeType="tmRoot" restart="never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lang="ko-KR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FA46660C-73CC-4E00-8BD9-95F6053033C2}" type="datetimeFigureOut">
              <a:rPr altLang="ko-KR" lang="ko-KR" smtClean="0"/>
              <a:t>2017-01-21</a:t>
            </a:fld>
            <a:endParaRPr altLang="ko-KR" lang="ko-KR"/>
          </a:p>
        </p:txBody>
      </p:sp>
      <p:sp>
        <p:nvSpPr>
          <p:cNvPr id="4" name="바닥글 개체 틀 3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5" name="슬라이드 번호 개체 틀 4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DA801C31-E6C8-433B-B4BA-D94667384514}" type="slidenum">
              <a:rPr altLang="ko-KR" lang="ko-KR" smtClean="0"/>
              <a:t>‹#›</a:t>
            </a:fld>
            <a:endParaRPr altLang="ko-KR" lang="ko-KR"/>
          </a:p>
        </p:txBody>
      </p:sp>
    </p:spTree>
    <p:extLst>
      <p:ext uri="{BB962C8B-B14F-4D97-AF65-F5344CB8AC3E}">
        <p14:creationId xmlns:p14="http://schemas.microsoft.com/office/powerpoint/2010/main" val="300796632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FA46660C-73CC-4E00-8BD9-95F6053033C2}" type="datetimeFigureOut">
              <a:rPr altLang="ko-KR" lang="ko-KR" smtClean="0"/>
              <a:t>2017-01-21</a:t>
            </a:fld>
            <a:endParaRPr altLang="ko-KR" lang="ko-KR"/>
          </a:p>
        </p:txBody>
      </p:sp>
      <p:sp>
        <p:nvSpPr>
          <p:cNvPr id="3" name="바닥글 개체 틀 2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4" name="슬라이드 번호 개체 틀 3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DA801C31-E6C8-433B-B4BA-D94667384514}" type="slidenum">
              <a:rPr altLang="ko-KR" lang="ko-KR" smtClean="0"/>
              <a:t>‹#›</a:t>
            </a:fld>
            <a:endParaRPr altLang="ko-KR" lang="ko-KR"/>
          </a:p>
        </p:txBody>
      </p:sp>
    </p:spTree>
    <p:extLst>
      <p:ext uri="{BB962C8B-B14F-4D97-AF65-F5344CB8AC3E}">
        <p14:creationId xmlns:p14="http://schemas.microsoft.com/office/powerpoint/2010/main" val="17306121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57201" y="273050"/>
            <a:ext cx="3008313" cy="1162050"/>
          </a:xfrm>
        </p:spPr>
        <p:txBody>
          <a:bodyPr anchor="b" numCol="1"/>
          <a:lstStyle>
            <a:lvl1pPr algn="l">
              <a:defRPr b="1" sz="2000"/>
            </a:lvl1pPr>
          </a:lstStyle>
          <a:p>
            <a:r>
              <a:rPr altLang="ko-KR" lang="ko-KR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575052" y="273050"/>
            <a:ext cx="5111750" cy="5853113"/>
          </a:xfrm>
        </p:spPr>
        <p:txBody>
          <a:bodyPr numCol="1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altLang="ko-KR" lang="ko-KR"/>
              <a:t>마스터 텍스트 스타일을 편집합니다</a:t>
            </a:r>
          </a:p>
          <a:p>
            <a:pPr lvl="1"/>
            <a:r>
              <a:rPr altLang="ko-KR" lang="ko-KR"/>
              <a:t>둘째 수준</a:t>
            </a:r>
          </a:p>
          <a:p>
            <a:pPr lvl="2"/>
            <a:r>
              <a:rPr altLang="ko-KR" lang="ko-KR"/>
              <a:t>셋째 수준</a:t>
            </a:r>
          </a:p>
          <a:p>
            <a:pPr lvl="3"/>
            <a:r>
              <a:rPr altLang="ko-KR" lang="ko-KR"/>
              <a:t>넷째 수준</a:t>
            </a:r>
          </a:p>
          <a:p>
            <a:pPr lvl="4"/>
            <a:r>
              <a:rPr altLang="ko-KR" lang="ko-KR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idx="2" sz="half" type="body"/>
          </p:nvPr>
        </p:nvSpPr>
        <p:spPr>
          <a:xfrm>
            <a:off x="457201" y="1435100"/>
            <a:ext cx="3008313" cy="4691063"/>
          </a:xfrm>
        </p:spPr>
        <p:txBody>
          <a:bodyPr numCol="1"/>
          <a:lstStyle>
            <a:lvl1pPr indent="0" marL="0">
              <a:buNone/>
              <a:defRPr sz="1400"/>
            </a:lvl1pPr>
            <a:lvl2pPr indent="0" marL="457044">
              <a:buNone/>
              <a:defRPr sz="1200"/>
            </a:lvl2pPr>
            <a:lvl3pPr indent="0" marL="914087">
              <a:buNone/>
              <a:defRPr sz="1000"/>
            </a:lvl3pPr>
            <a:lvl4pPr indent="0" marL="1371130">
              <a:buNone/>
              <a:defRPr sz="900"/>
            </a:lvl4pPr>
            <a:lvl5pPr indent="0" marL="1828175">
              <a:buNone/>
              <a:defRPr sz="900"/>
            </a:lvl5pPr>
            <a:lvl6pPr indent="0" marL="2285219">
              <a:buNone/>
              <a:defRPr sz="900"/>
            </a:lvl6pPr>
            <a:lvl7pPr indent="0" marL="2742261">
              <a:buNone/>
              <a:defRPr sz="900"/>
            </a:lvl7pPr>
            <a:lvl8pPr indent="0" marL="3199304">
              <a:buNone/>
              <a:defRPr sz="900"/>
            </a:lvl8pPr>
            <a:lvl9pPr indent="0" marL="3656346">
              <a:buNone/>
              <a:defRPr sz="900"/>
            </a:lvl9pPr>
          </a:lstStyle>
          <a:p>
            <a:pPr lvl="0"/>
            <a:r>
              <a:rPr altLang="ko-KR" lang="ko-KR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FA46660C-73CC-4E00-8BD9-95F6053033C2}" type="datetimeFigureOut">
              <a:rPr altLang="ko-KR" lang="ko-KR" smtClean="0"/>
              <a:t>2017-01-21</a:t>
            </a:fld>
            <a:endParaRPr altLang="ko-KR" lang="ko-KR"/>
          </a:p>
        </p:txBody>
      </p:sp>
      <p:sp>
        <p:nvSpPr>
          <p:cNvPr id="6" name="바닥글 개체 틀 5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7" name="슬라이드 번호 개체 틀 6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DA801C31-E6C8-433B-B4BA-D94667384514}" type="slidenum">
              <a:rPr altLang="ko-KR" lang="ko-KR" smtClean="0"/>
              <a:t>‹#›</a:t>
            </a:fld>
            <a:endParaRPr altLang="ko-KR" lang="ko-KR"/>
          </a:p>
        </p:txBody>
      </p:sp>
    </p:spTree>
    <p:extLst>
      <p:ext uri="{BB962C8B-B14F-4D97-AF65-F5344CB8AC3E}">
        <p14:creationId xmlns:p14="http://schemas.microsoft.com/office/powerpoint/2010/main" val="23231160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 numCol="1"/>
          <a:lstStyle>
            <a:lvl1pPr algn="l">
              <a:defRPr b="1" sz="2000"/>
            </a:lvl1pPr>
          </a:lstStyle>
          <a:p>
            <a:r>
              <a:rPr altLang="ko-KR" lang="ko-KR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idx="1" type="pic"/>
          </p:nvPr>
        </p:nvSpPr>
        <p:spPr>
          <a:xfrm>
            <a:off x="1792288" y="612775"/>
            <a:ext cx="5486400" cy="4114800"/>
          </a:xfrm>
        </p:spPr>
        <p:txBody>
          <a:bodyPr numCol="1"/>
          <a:lstStyle>
            <a:lvl1pPr indent="0" marL="0">
              <a:buNone/>
              <a:defRPr sz="3200"/>
            </a:lvl1pPr>
            <a:lvl2pPr indent="0" marL="457044">
              <a:buNone/>
              <a:defRPr sz="2800"/>
            </a:lvl2pPr>
            <a:lvl3pPr indent="0" marL="914087">
              <a:buNone/>
              <a:defRPr sz="2400"/>
            </a:lvl3pPr>
            <a:lvl4pPr indent="0" marL="1371130">
              <a:buNone/>
              <a:defRPr sz="2000"/>
            </a:lvl4pPr>
            <a:lvl5pPr indent="0" marL="1828175">
              <a:buNone/>
              <a:defRPr sz="2000"/>
            </a:lvl5pPr>
            <a:lvl6pPr indent="0" marL="2285219">
              <a:buNone/>
              <a:defRPr sz="2000"/>
            </a:lvl6pPr>
            <a:lvl7pPr indent="0" marL="2742261">
              <a:buNone/>
              <a:defRPr sz="2000"/>
            </a:lvl7pPr>
            <a:lvl8pPr indent="0" marL="3199304">
              <a:buNone/>
              <a:defRPr sz="2000"/>
            </a:lvl8pPr>
            <a:lvl9pPr indent="0" marL="3656346">
              <a:buNone/>
              <a:defRPr sz="2000"/>
            </a:lvl9pPr>
          </a:lstStyle>
          <a:p>
            <a:endParaRPr altLang="ko-KR" lang="ko-KR"/>
          </a:p>
        </p:txBody>
      </p:sp>
      <p:sp>
        <p:nvSpPr>
          <p:cNvPr id="4" name="텍스트 개체 틀 3"/>
          <p:cNvSpPr>
            <a:spLocks noGrp="1"/>
          </p:cNvSpPr>
          <p:nvPr>
            <p:ph idx="2" sz="half" type="body"/>
          </p:nvPr>
        </p:nvSpPr>
        <p:spPr>
          <a:xfrm>
            <a:off x="1792288" y="5367338"/>
            <a:ext cx="5486400" cy="804862"/>
          </a:xfrm>
        </p:spPr>
        <p:txBody>
          <a:bodyPr numCol="1"/>
          <a:lstStyle>
            <a:lvl1pPr indent="0" marL="0">
              <a:buNone/>
              <a:defRPr sz="1400"/>
            </a:lvl1pPr>
            <a:lvl2pPr indent="0" marL="457044">
              <a:buNone/>
              <a:defRPr sz="1200"/>
            </a:lvl2pPr>
            <a:lvl3pPr indent="0" marL="914087">
              <a:buNone/>
              <a:defRPr sz="1000"/>
            </a:lvl3pPr>
            <a:lvl4pPr indent="0" marL="1371130">
              <a:buNone/>
              <a:defRPr sz="900"/>
            </a:lvl4pPr>
            <a:lvl5pPr indent="0" marL="1828175">
              <a:buNone/>
              <a:defRPr sz="900"/>
            </a:lvl5pPr>
            <a:lvl6pPr indent="0" marL="2285219">
              <a:buNone/>
              <a:defRPr sz="900"/>
            </a:lvl6pPr>
            <a:lvl7pPr indent="0" marL="2742261">
              <a:buNone/>
              <a:defRPr sz="900"/>
            </a:lvl7pPr>
            <a:lvl8pPr indent="0" marL="3199304">
              <a:buNone/>
              <a:defRPr sz="900"/>
            </a:lvl8pPr>
            <a:lvl9pPr indent="0" marL="3656346">
              <a:buNone/>
              <a:defRPr sz="900"/>
            </a:lvl9pPr>
          </a:lstStyle>
          <a:p>
            <a:pPr lvl="0"/>
            <a:r>
              <a:rPr altLang="ko-KR" lang="ko-KR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FA46660C-73CC-4E00-8BD9-95F6053033C2}" type="datetimeFigureOut">
              <a:rPr altLang="ko-KR" lang="ko-KR" smtClean="0"/>
              <a:t>2017-01-21</a:t>
            </a:fld>
            <a:endParaRPr altLang="ko-KR" lang="ko-KR"/>
          </a:p>
        </p:txBody>
      </p:sp>
      <p:sp>
        <p:nvSpPr>
          <p:cNvPr id="6" name="바닥글 개체 틀 5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7" name="슬라이드 번호 개체 틀 6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DA801C31-E6C8-433B-B4BA-D94667384514}" type="slidenum">
              <a:rPr altLang="ko-KR" lang="ko-KR" smtClean="0"/>
              <a:t>‹#›</a:t>
            </a:fld>
            <a:endParaRPr altLang="ko-KR" lang="ko-KR"/>
          </a:p>
        </p:txBody>
      </p:sp>
    </p:spTree>
    <p:extLst>
      <p:ext uri="{BB962C8B-B14F-4D97-AF65-F5344CB8AC3E}">
        <p14:creationId xmlns:p14="http://schemas.microsoft.com/office/powerpoint/2010/main" val="3851039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lang="ko-KR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idx="1" orient="vert" type="body"/>
          </p:nvPr>
        </p:nvSpPr>
        <p:spPr/>
        <p:txBody>
          <a:bodyPr numCol="1" vert="eaVert"/>
          <a:lstStyle/>
          <a:p>
            <a:pPr lvl="0"/>
            <a:r>
              <a:rPr altLang="ko-KR" lang="ko-KR"/>
              <a:t>마스터 텍스트 스타일을 편집합니다</a:t>
            </a:r>
          </a:p>
          <a:p>
            <a:pPr lvl="1"/>
            <a:r>
              <a:rPr altLang="ko-KR" lang="ko-KR"/>
              <a:t>둘째 수준</a:t>
            </a:r>
          </a:p>
          <a:p>
            <a:pPr lvl="2"/>
            <a:r>
              <a:rPr altLang="ko-KR" lang="ko-KR"/>
              <a:t>셋째 수준</a:t>
            </a:r>
          </a:p>
          <a:p>
            <a:pPr lvl="3"/>
            <a:r>
              <a:rPr altLang="ko-KR" lang="ko-KR"/>
              <a:t>넷째 수준</a:t>
            </a:r>
          </a:p>
          <a:p>
            <a:pPr lvl="4"/>
            <a:r>
              <a:rPr altLang="ko-KR" lang="ko-KR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FA46660C-73CC-4E00-8BD9-95F6053033C2}" type="datetimeFigureOut">
              <a:rPr altLang="ko-KR" lang="ko-KR" smtClean="0"/>
              <a:t>2017-01-21</a:t>
            </a:fld>
            <a:endParaRPr altLang="ko-KR" lang="ko-KR"/>
          </a:p>
        </p:txBody>
      </p:sp>
      <p:sp>
        <p:nvSpPr>
          <p:cNvPr id="5" name="바닥글 개체 틀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DA801C31-E6C8-433B-B4BA-D94667384514}" type="slidenum">
              <a:rPr altLang="ko-KR" lang="ko-KR" smtClean="0"/>
              <a:t>‹#›</a:t>
            </a:fld>
            <a:endParaRPr altLang="ko-KR" lang="ko-KR"/>
          </a:p>
        </p:txBody>
      </p:sp>
    </p:spTree>
    <p:extLst>
      <p:ext uri="{BB962C8B-B14F-4D97-AF65-F5344CB8AC3E}">
        <p14:creationId xmlns:p14="http://schemas.microsoft.com/office/powerpoint/2010/main" val="1390531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orient="vert" type="title"/>
          </p:nvPr>
        </p:nvSpPr>
        <p:spPr>
          <a:xfrm>
            <a:off x="6629400" y="274643"/>
            <a:ext cx="2057400" cy="5851525"/>
          </a:xfrm>
        </p:spPr>
        <p:txBody>
          <a:bodyPr numCol="1" vert="eaVert"/>
          <a:lstStyle/>
          <a:p>
            <a:r>
              <a:rPr altLang="ko-KR" lang="ko-KR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idx="1" orient="vert" type="body"/>
          </p:nvPr>
        </p:nvSpPr>
        <p:spPr>
          <a:xfrm>
            <a:off x="457200" y="274643"/>
            <a:ext cx="6019800" cy="5851525"/>
          </a:xfrm>
        </p:spPr>
        <p:txBody>
          <a:bodyPr numCol="1" vert="eaVert"/>
          <a:lstStyle/>
          <a:p>
            <a:pPr lvl="0"/>
            <a:r>
              <a:rPr altLang="ko-KR" lang="ko-KR"/>
              <a:t>마스터 텍스트 스타일을 편집합니다</a:t>
            </a:r>
          </a:p>
          <a:p>
            <a:pPr lvl="1"/>
            <a:r>
              <a:rPr altLang="ko-KR" lang="ko-KR"/>
              <a:t>둘째 수준</a:t>
            </a:r>
          </a:p>
          <a:p>
            <a:pPr lvl="2"/>
            <a:r>
              <a:rPr altLang="ko-KR" lang="ko-KR"/>
              <a:t>셋째 수준</a:t>
            </a:r>
          </a:p>
          <a:p>
            <a:pPr lvl="3"/>
            <a:r>
              <a:rPr altLang="ko-KR" lang="ko-KR"/>
              <a:t>넷째 수준</a:t>
            </a:r>
          </a:p>
          <a:p>
            <a:pPr lvl="4"/>
            <a:r>
              <a:rPr altLang="ko-KR" lang="ko-KR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FA46660C-73CC-4E00-8BD9-95F6053033C2}" type="datetimeFigureOut">
              <a:rPr altLang="ko-KR" lang="ko-KR" smtClean="0"/>
              <a:t>2017-01-21</a:t>
            </a:fld>
            <a:endParaRPr altLang="ko-KR" lang="ko-KR"/>
          </a:p>
        </p:txBody>
      </p:sp>
      <p:sp>
        <p:nvSpPr>
          <p:cNvPr id="5" name="바닥글 개체 틀 4"/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DA801C31-E6C8-433B-B4BA-D94667384514}" type="slidenum">
              <a:rPr altLang="ko-KR" lang="ko-KR" smtClean="0"/>
              <a:t>‹#›</a:t>
            </a:fld>
            <a:endParaRPr altLang="ko-KR" lang="ko-KR"/>
          </a:p>
        </p:txBody>
      </p:sp>
    </p:spTree>
    <p:extLst>
      <p:ext uri="{BB962C8B-B14F-4D97-AF65-F5344CB8AC3E}">
        <p14:creationId xmlns:p14="http://schemas.microsoft.com/office/powerpoint/2010/main" val="13420637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5"/>
          <p:cNvSpPr>
            <a:spLocks noGrp="1"/>
          </p:cNvSpPr>
          <p:nvPr>
            <p:ph idx="4" sz="quarter" type="sldNum"/>
          </p:nvPr>
        </p:nvSpPr>
        <p:spPr>
          <a:xfrm>
            <a:off x="6898413" y="6662565"/>
            <a:ext cx="2133600" cy="150811"/>
          </a:xfrm>
          <a:prstGeom prst="rect">
            <a:avLst/>
          </a:prstGeom>
        </p:spPr>
        <p:txBody>
          <a:bodyPr anchor="ctr" bIns="43622" lIns="87244" numCol="1" rIns="87244" tIns="43622"/>
          <a:lstStyle>
            <a:lvl1pPr algn="r">
              <a:defRPr b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charset="-127" pitchFamily="50" typeface="맑은 고딕"/>
                <a:ea charset="-127" pitchFamily="50" typeface="맑은 고딕"/>
              </a:defRPr>
            </a:lvl1pPr>
          </a:lstStyle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‹#›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16520" y="161382"/>
            <a:ext cx="8110960" cy="785818"/>
          </a:xfrm>
        </p:spPr>
        <p:txBody>
          <a:bodyPr numCol="1"/>
          <a:lstStyle>
            <a:lvl1pPr>
              <a:defRPr sz="1600">
                <a:effectLst/>
              </a:defRPr>
            </a:lvl1pPr>
          </a:lstStyle>
          <a:p>
            <a:r>
              <a:rPr altLang="ko-KR" lang="ko-KR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9019588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5"/>
          <p:cNvSpPr>
            <a:spLocks noGrp="1"/>
          </p:cNvSpPr>
          <p:nvPr>
            <p:ph idx="4" sz="quarter" type="sldNum"/>
          </p:nvPr>
        </p:nvSpPr>
        <p:spPr>
          <a:xfrm>
            <a:off x="6898413" y="6662565"/>
            <a:ext cx="2133600" cy="150811"/>
          </a:xfrm>
          <a:prstGeom prst="rect">
            <a:avLst/>
          </a:prstGeom>
        </p:spPr>
        <p:txBody>
          <a:bodyPr anchor="ctr" bIns="43622" lIns="87244" numCol="1" rIns="87244" tIns="43622"/>
          <a:lstStyle>
            <a:lvl1pPr algn="r">
              <a:defRPr b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charset="-127" pitchFamily="50" typeface="맑은 고딕"/>
                <a:ea charset="-127" pitchFamily="50" typeface="맑은 고딕"/>
              </a:defRPr>
            </a:lvl1pPr>
          </a:lstStyle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‹#›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16520" y="161382"/>
            <a:ext cx="8110960" cy="785818"/>
          </a:xfrm>
        </p:spPr>
        <p:txBody>
          <a:bodyPr numCol="1"/>
          <a:lstStyle>
            <a:lvl1pPr>
              <a:defRPr sz="1600">
                <a:effectLst/>
              </a:defRPr>
            </a:lvl1pPr>
          </a:lstStyle>
          <a:p>
            <a:r>
              <a:rPr altLang="ko-KR" lang="ko-KR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3901958848"/>
      </p:ext>
    </p:extLst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arget="../slideLayouts/slideLayout10.xml" Type="http://schemas.openxmlformats.org/officeDocument/2006/relationships/slideLayout"/><Relationship Id="rId9" Target="../slideLayouts/slideLayout8.xml" Type="http://schemas.openxmlformats.org/officeDocument/2006/relationships/slideLayout"/><Relationship Id="rId10" Target="../slideLayouts/slideLayout9.xml" Type="http://schemas.openxmlformats.org/officeDocument/2006/relationships/slideLayout"/><Relationship Id="rId8" Target="../slideLayouts/slideLayout7.xml" Type="http://schemas.openxmlformats.org/officeDocument/2006/relationships/slideLayout"/><Relationship Id="rId7" Target="../slideLayouts/slideLayout6.xml" Type="http://schemas.openxmlformats.org/officeDocument/2006/relationships/slideLayout"/><Relationship Id="rId6" Target="../slideLayouts/slideLayout5.xml" Type="http://schemas.openxmlformats.org/officeDocument/2006/relationships/slideLayout"/><Relationship Id="rId5" Target="../slideLayouts/slideLayout4.xml" Type="http://schemas.openxmlformats.org/officeDocument/2006/relationships/slideLayout"/><Relationship Id="rId4" Target="../slideLayouts/slideLayout3.xml" Type="http://schemas.openxmlformats.org/officeDocument/2006/relationships/slideLayout"/><Relationship Id="rId3" Target="../slideLayouts/slideLayout2.xml" Type="http://schemas.openxmlformats.org/officeDocument/2006/relationships/slideLayout"/><Relationship Id="rId2" Target="../slideLayouts/slideLayout1.xml" Type="http://schemas.openxmlformats.org/officeDocument/2006/relationships/slideLayout"/><Relationship Id="rId1" Target="../theme/theme3.xml" Type="http://schemas.openxmlformats.org/officeDocument/2006/relationships/theme"/></Relationships>
</file>

<file path=ppt/slideMasters/_rels/slideMaster2.xml.rels><?xml version="1.0" encoding="UTF-8" standalone="yes"?><Relationships xmlns="http://schemas.openxmlformats.org/package/2006/relationships"><Relationship Id="rId4" Target="../slideLayouts/slideLayout13.xml" Type="http://schemas.openxmlformats.org/officeDocument/2006/relationships/slideLayout"/><Relationship Id="rId3" Target="../slideLayouts/slideLayout12.xml" Type="http://schemas.openxmlformats.org/officeDocument/2006/relationships/slideLayout"/><Relationship Id="rId2" Target="../slideLayouts/slideLayout11.xml" Type="http://schemas.openxmlformats.org/officeDocument/2006/relationships/slideLayout"/><Relationship Id="rId1" Target="../theme/theme2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457203" y="274639"/>
            <a:ext cx="8229600" cy="1143000"/>
          </a:xfrm>
          <a:prstGeom prst="rect">
            <a:avLst/>
          </a:prstGeom>
        </p:spPr>
        <p:txBody>
          <a:bodyPr anchor="ctr" bIns="45705" lIns="91406" numCol="1" rIns="91406" rtlCol="0" tIns="45705" vert="horz">
            <a:normAutofit/>
          </a:bodyPr>
          <a:lstStyle/>
          <a:p>
            <a:r>
              <a:rPr altLang="ko-KR" lang="ko-KR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idx="1" type="body"/>
          </p:nvPr>
        </p:nvSpPr>
        <p:spPr>
          <a:xfrm>
            <a:off x="457203" y="1600200"/>
            <a:ext cx="8229600" cy="4525963"/>
          </a:xfrm>
          <a:prstGeom prst="rect">
            <a:avLst/>
          </a:prstGeom>
        </p:spPr>
        <p:txBody>
          <a:bodyPr bIns="45705" lIns="91406" numCol="1" rIns="91406" rtlCol="0" tIns="45705" vert="horz">
            <a:normAutofit/>
          </a:bodyPr>
          <a:lstStyle/>
          <a:p>
            <a:pPr lvl="0"/>
            <a:r>
              <a:rPr altLang="ko-KR" lang="ko-KR"/>
              <a:t>마스터 텍스트 스타일을 편집합니다</a:t>
            </a:r>
          </a:p>
          <a:p>
            <a:pPr lvl="1"/>
            <a:r>
              <a:rPr altLang="ko-KR" lang="ko-KR"/>
              <a:t>둘째 수준</a:t>
            </a:r>
          </a:p>
          <a:p>
            <a:pPr lvl="2"/>
            <a:r>
              <a:rPr altLang="ko-KR" lang="ko-KR"/>
              <a:t>셋째 수준</a:t>
            </a:r>
          </a:p>
          <a:p>
            <a:pPr lvl="3"/>
            <a:r>
              <a:rPr altLang="ko-KR" lang="ko-KR"/>
              <a:t>넷째 수준</a:t>
            </a:r>
          </a:p>
          <a:p>
            <a:pPr lvl="4"/>
            <a:r>
              <a:rPr altLang="ko-KR" lang="ko-KR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idx="2" sz="half" type="dt"/>
          </p:nvPr>
        </p:nvSpPr>
        <p:spPr>
          <a:xfrm>
            <a:off x="457203" y="6356355"/>
            <a:ext cx="2133600" cy="365125"/>
          </a:xfrm>
          <a:prstGeom prst="rect">
            <a:avLst/>
          </a:prstGeom>
        </p:spPr>
        <p:txBody>
          <a:bodyPr anchor="ctr" bIns="45705" lIns="91406" numCol="1" rIns="91406" rtlCol="0" tIns="45705" vert="horz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6660C-73CC-4E00-8BD9-95F6053033C2}" type="datetimeFigureOut">
              <a:rPr altLang="ko-KR" lang="ko-KR" smtClean="0"/>
              <a:t>2017-01-21</a:t>
            </a:fld>
            <a:endParaRPr altLang="ko-KR" lang="ko-KR"/>
          </a:p>
        </p:txBody>
      </p:sp>
      <p:sp>
        <p:nvSpPr>
          <p:cNvPr id="5" name="바닥글 개체 틀 4"/>
          <p:cNvSpPr>
            <a:spLocks noGrp="1"/>
          </p:cNvSpPr>
          <p:nvPr>
            <p:ph idx="3" sz="quarter" type="ftr"/>
          </p:nvPr>
        </p:nvSpPr>
        <p:spPr>
          <a:xfrm>
            <a:off x="3124200" y="6356355"/>
            <a:ext cx="2895600" cy="365125"/>
          </a:xfrm>
          <a:prstGeom prst="rect">
            <a:avLst/>
          </a:prstGeom>
        </p:spPr>
        <p:txBody>
          <a:bodyPr anchor="ctr" bIns="45705" lIns="91406" numCol="1" rIns="91406" rtlCol="0" tIns="45705" vert="horz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altLang="ko-KR" lang="ko-KR"/>
          </a:p>
        </p:txBody>
      </p:sp>
      <p:sp>
        <p:nvSpPr>
          <p:cNvPr id="6" name="슬라이드 번호 개체 틀 5"/>
          <p:cNvSpPr>
            <a:spLocks noGrp="1"/>
          </p:cNvSpPr>
          <p:nvPr>
            <p:ph idx="4" sz="quarter" type="sldNum"/>
          </p:nvPr>
        </p:nvSpPr>
        <p:spPr>
          <a:xfrm>
            <a:off x="6553203" y="6356355"/>
            <a:ext cx="2133600" cy="365125"/>
          </a:xfrm>
          <a:prstGeom prst="rect">
            <a:avLst/>
          </a:prstGeom>
        </p:spPr>
        <p:txBody>
          <a:bodyPr anchor="ctr" bIns="45705" lIns="91406" numCol="1" rIns="91406" rtlCol="0" tIns="45705" vert="horz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A801C31-E6C8-433B-B4BA-D94667384514}" type="slidenum">
              <a:rPr altLang="ko-KR" lang="ko-KR" smtClean="0"/>
              <a:t>‹#›</a:t>
            </a:fld>
            <a:endParaRPr altLang="ko-KR" lang="ko-KR"/>
          </a:p>
        </p:txBody>
      </p:sp>
    </p:spTree>
    <p:extLst>
      <p:ext uri="{BB962C8B-B14F-4D97-AF65-F5344CB8AC3E}">
        <p14:creationId xmlns:p14="http://schemas.microsoft.com/office/powerpoint/2010/main" val="3084028028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</p:sldLayoutIdLst>
  <p:txStyles>
    <p:titleStyle>
      <a:lvl1pPr algn="ctr" defTabSz="914087" eaLnBrk="1" hangingPunct="1" latinLnBrk="1" rtl="0"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087" eaLnBrk="1" hangingPunct="1" indent="-342783" latinLnBrk="1" marL="342783" rtl="0">
        <a:spcBef>
          <a:spcPct val="20000"/>
        </a:spcBef>
        <a:buFont charset="0" pitchFamily="34" typeface="Arial"/>
        <a:buChar char="•"/>
        <a:defRPr kern="1200" sz="32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087" eaLnBrk="1" hangingPunct="1" indent="-285650" latinLnBrk="1" marL="742696" rtl="0">
        <a:spcBef>
          <a:spcPct val="20000"/>
        </a:spcBef>
        <a:buFont charset="0" pitchFamily="34" typeface="Arial"/>
        <a:buChar char="–"/>
        <a:defRPr kern="1200" sz="2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087" eaLnBrk="1" hangingPunct="1" indent="-228522" latinLnBrk="1" marL="1142608" rtl="0">
        <a:spcBef>
          <a:spcPct val="20000"/>
        </a:spcBef>
        <a:buFont charset="0" pitchFamily="34"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087" eaLnBrk="1" hangingPunct="1" indent="-228522" latinLnBrk="1" marL="1599652" rtl="0">
        <a:spcBef>
          <a:spcPct val="20000"/>
        </a:spcBef>
        <a:buFont charset="0" pitchFamily="34" typeface="Arial"/>
        <a:buChar char="–"/>
        <a:defRPr kern="1200" sz="20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087" eaLnBrk="1" hangingPunct="1" indent="-228522" latinLnBrk="1" marL="2056696" rtl="0">
        <a:spcBef>
          <a:spcPct val="20000"/>
        </a:spcBef>
        <a:buFont charset="0" pitchFamily="34" typeface="Arial"/>
        <a:buChar char="»"/>
        <a:defRPr kern="1200" sz="20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087" eaLnBrk="1" hangingPunct="1" indent="-228522" latinLnBrk="1" marL="2513739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087" eaLnBrk="1" hangingPunct="1" indent="-228522" latinLnBrk="1" marL="2970785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087" eaLnBrk="1" hangingPunct="1" indent="-228522" latinLnBrk="1" marL="3427826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087" eaLnBrk="1" hangingPunct="1" indent="-228522" latinLnBrk="1" marL="3884870" rtl="0">
        <a:spcBef>
          <a:spcPct val="20000"/>
        </a:spcBef>
        <a:buFont charset="0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altLang="ko-KR" lang="ko-KR"/>
      </a:defPPr>
      <a:lvl1pPr algn="l" defTabSz="914087" eaLnBrk="1" hangingPunct="1" latinLnBrk="1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087" eaLnBrk="1" hangingPunct="1" latinLnBrk="1" marL="457044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087" eaLnBrk="1" hangingPunct="1" latinLnBrk="1" marL="914087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087" eaLnBrk="1" hangingPunct="1" latinLnBrk="1" marL="137113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087" eaLnBrk="1" hangingPunct="1" latinLnBrk="1" marL="1828175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087" eaLnBrk="1" hangingPunct="1" latinLnBrk="1" marL="2285219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087" eaLnBrk="1" hangingPunct="1" latinLnBrk="1" marL="2742261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087" eaLnBrk="1" hangingPunct="1" latinLnBrk="1" marL="3199304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087" eaLnBrk="1" hangingPunct="1" latinLnBrk="1" marL="3656346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/>
        </p:nvSpPr>
        <p:spPr>
          <a:xfrm>
            <a:off x="153835" y="785794"/>
            <a:ext cx="6545171" cy="5811558"/>
          </a:xfrm>
          <a:prstGeom prst="rect">
            <a:avLst/>
          </a:prstGeom>
          <a:noFill/>
          <a:ln algn="ctr" cap="flat" cmpd="sng" w="3175">
            <a:solidFill>
              <a:schemeClr val="bg1">
                <a:lumMod val="75000"/>
              </a:schemeClr>
            </a:solidFill>
            <a:prstDash val="solid"/>
            <a:round/>
            <a:headEnd len="med" type="none" w="med"/>
            <a:tailEnd len="med" type="none" w="med"/>
          </a:ln>
          <a:effectLst/>
        </p:spPr>
        <p:txBody>
          <a:bodyPr anchor="ctr" anchorCtr="0" bIns="43637" compatLnSpc="1" lIns="87274" numCol="1" rIns="87274" rtlCol="0" tIns="43637" vert="horz" wrap="none">
            <a:prstTxWarp prst="textNoShape">
              <a:avLst/>
            </a:prstTxWarp>
          </a:bodyPr>
          <a:lstStyle/>
          <a:p>
            <a:pPr algn="ctr" defTabSz="872744" fontAlgn="base">
              <a:spcBef>
                <a:spcPct val="0"/>
              </a:spcBef>
              <a:spcAft>
                <a:spcPct val="0"/>
              </a:spcAft>
            </a:pPr>
            <a:endParaRPr altLang="ko-KR" dirty="0" kumimoji="1" lang="ko-KR" smtClean="0" sz="800">
              <a:solidFill>
                <a:prstClr val="black"/>
              </a:solidFill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716804" y="571480"/>
            <a:ext cx="5982203" cy="214314"/>
          </a:xfrm>
          <a:prstGeom prst="rect">
            <a:avLst/>
          </a:prstGeom>
          <a:solidFill>
            <a:schemeClr val="bg1">
              <a:lumMod val="95000"/>
            </a:schemeClr>
          </a:solidFill>
          <a:ln algn="ctr" cap="flat" cmpd="sng" w="3175">
            <a:solidFill>
              <a:schemeClr val="bg1">
                <a:lumMod val="75000"/>
              </a:schemeClr>
            </a:solidFill>
            <a:prstDash val="solid"/>
            <a:round/>
            <a:headEnd len="med" type="none" w="med"/>
            <a:tailEnd len="med" type="none" w="med"/>
          </a:ln>
          <a:effectLst/>
        </p:spPr>
        <p:txBody>
          <a:bodyPr anchor="ctr" anchorCtr="0" bIns="43637" compatLnSpc="1" lIns="87274" numCol="1" rIns="87274" rtlCol="0" tIns="43637" vert="horz" wrap="none">
            <a:prstTxWarp prst="textNoShape">
              <a:avLst/>
            </a:prstTxWarp>
          </a:bodyPr>
          <a:lstStyle/>
          <a:p>
            <a:pPr algn="ctr" defTabSz="872744" fontAlgn="base">
              <a:spcBef>
                <a:spcPct val="0"/>
              </a:spcBef>
              <a:spcAft>
                <a:spcPct val="0"/>
              </a:spcAft>
            </a:pPr>
            <a:endParaRPr altLang="ko-KR" dirty="0" kumimoji="1" lang="ko-KR" smtClean="0" sz="800">
              <a:solidFill>
                <a:prstClr val="black"/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6765475" y="785794"/>
            <a:ext cx="2224691" cy="5811558"/>
          </a:xfrm>
          <a:prstGeom prst="rect">
            <a:avLst/>
          </a:prstGeom>
          <a:solidFill>
            <a:srgbClr val="F9F9F9"/>
          </a:solidFill>
          <a:ln algn="ctr" cap="flat" cmpd="sng" w="3175">
            <a:solidFill>
              <a:schemeClr val="bg1">
                <a:lumMod val="75000"/>
              </a:schemeClr>
            </a:solidFill>
            <a:prstDash val="solid"/>
            <a:round/>
            <a:headEnd len="med" type="none" w="med"/>
            <a:tailEnd len="med" type="none" w="med"/>
          </a:ln>
          <a:effectLst/>
        </p:spPr>
        <p:txBody>
          <a:bodyPr anchor="ctr" anchorCtr="0" bIns="43637" compatLnSpc="1" lIns="87274" numCol="1" rIns="87274" rtlCol="0" tIns="43637" vert="horz" wrap="none">
            <a:prstTxWarp prst="textNoShape">
              <a:avLst/>
            </a:prstTxWarp>
          </a:bodyPr>
          <a:lstStyle/>
          <a:p>
            <a:pPr algn="ctr" defTabSz="872744" fontAlgn="base">
              <a:spcBef>
                <a:spcPct val="0"/>
              </a:spcBef>
              <a:spcAft>
                <a:spcPct val="0"/>
              </a:spcAft>
            </a:pPr>
            <a:endParaRPr altLang="ko-KR" dirty="0" kumimoji="1" lang="ko-KR" smtClean="0" sz="800">
              <a:solidFill>
                <a:prstClr val="black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6765475" y="571480"/>
            <a:ext cx="2224691" cy="214314"/>
          </a:xfrm>
          <a:prstGeom prst="rect">
            <a:avLst/>
          </a:prstGeom>
          <a:solidFill>
            <a:schemeClr val="bg1">
              <a:lumMod val="95000"/>
            </a:schemeClr>
          </a:solidFill>
          <a:ln algn="ctr" cap="flat" cmpd="sng" w="3175">
            <a:solidFill>
              <a:schemeClr val="bg1">
                <a:lumMod val="75000"/>
              </a:schemeClr>
            </a:solidFill>
            <a:prstDash val="solid"/>
            <a:round/>
            <a:headEnd len="med" type="none" w="med"/>
            <a:tailEnd len="med" type="none" w="med"/>
          </a:ln>
          <a:effectLst/>
        </p:spPr>
        <p:txBody>
          <a:bodyPr anchor="ctr" anchorCtr="0" bIns="43637" compatLnSpc="1" lIns="87274" numCol="1" rIns="87274" rtlCol="0" tIns="43637" vert="horz" wrap="none">
            <a:prstTxWarp prst="textNoShape">
              <a:avLst/>
            </a:prstTxWarp>
          </a:bodyPr>
          <a:lstStyle/>
          <a:p>
            <a:pPr algn="ctr" defTabSz="872744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mtClean="0" sz="800">
                <a:solidFill>
                  <a:prstClr val="black"/>
                </a:solidFill>
              </a:rPr>
              <a:t>Description</a:t>
            </a:r>
            <a:endParaRPr altLang="ko-KR" b="1" dirty="0" kumimoji="1" lang="ko-KR" smtClean="0" sz="800">
              <a:solidFill>
                <a:prstClr val="black"/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53836" y="571480"/>
            <a:ext cx="699656" cy="214314"/>
          </a:xfrm>
          <a:prstGeom prst="rect">
            <a:avLst/>
          </a:prstGeom>
          <a:solidFill>
            <a:schemeClr val="bg1">
              <a:lumMod val="95000"/>
            </a:schemeClr>
          </a:solidFill>
          <a:ln algn="ctr" cap="flat" cmpd="sng" w="3175">
            <a:solidFill>
              <a:schemeClr val="bg1">
                <a:lumMod val="75000"/>
              </a:schemeClr>
            </a:solidFill>
            <a:prstDash val="solid"/>
            <a:round/>
            <a:headEnd len="med" type="none" w="med"/>
            <a:tailEnd len="med" type="none" w="med"/>
          </a:ln>
          <a:effectLst/>
        </p:spPr>
        <p:txBody>
          <a:bodyPr anchor="ctr" anchorCtr="0" bIns="43637" compatLnSpc="1" lIns="87274" numCol="1" rIns="87274" rtlCol="0" tIns="43637" vert="horz" wrap="none">
            <a:prstTxWarp prst="textNoShape">
              <a:avLst/>
            </a:prstTxWarp>
          </a:bodyPr>
          <a:lstStyle/>
          <a:p>
            <a:pPr defTabSz="872744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mtClean="0" sz="800">
                <a:solidFill>
                  <a:prstClr val="black">
                    <a:lumMod val="75000"/>
                    <a:lumOff val="25000"/>
                  </a:prstClr>
                </a:solidFill>
              </a:rPr>
              <a:t>Screen Title</a:t>
            </a:r>
            <a:endParaRPr altLang="ko-KR" b="1" dirty="0" kumimoji="1" lang="ko-KR" smtClean="0" sz="8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2" name="슬라이드 번호 개체 틀 5"/>
          <p:cNvSpPr>
            <a:spLocks noGrp="1"/>
          </p:cNvSpPr>
          <p:nvPr>
            <p:ph idx="4" sz="quarter" type="sldNum"/>
          </p:nvPr>
        </p:nvSpPr>
        <p:spPr>
          <a:xfrm>
            <a:off x="6898413" y="6662565"/>
            <a:ext cx="2133600" cy="150811"/>
          </a:xfrm>
          <a:prstGeom prst="rect">
            <a:avLst/>
          </a:prstGeom>
        </p:spPr>
        <p:txBody>
          <a:bodyPr anchor="ctr" bIns="43637" lIns="87274" numCol="1" rIns="87274" tIns="43637"/>
          <a:lstStyle>
            <a:lvl1pPr algn="r">
              <a:defRPr b="1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charset="-127" pitchFamily="50" typeface="맑은 고딕"/>
                <a:ea charset="-127" pitchFamily="50" typeface="맑은 고딕"/>
              </a:defRPr>
            </a:lvl1pPr>
          </a:lstStyle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fld id="{2AA3B835-7631-4ACA-BD6A-331CB348CEE9}" type="slidenum">
              <a:rPr altLang="ko-KR" kumimoji="1" lang="ko-KR" smtClean="0" sz="800">
                <a:solidFill>
                  <a:prstClr val="black">
                    <a:lumMod val="75000"/>
                    <a:lumOff val="25000"/>
                  </a:prstClr>
                </a:solidFill>
              </a:rPr>
              <a:pPr defTabSz="914400" fontAlgn="base">
                <a:spcBef>
                  <a:spcPct val="0"/>
                </a:spcBef>
                <a:spcAft>
                  <a:spcPct val="0"/>
                </a:spcAft>
              </a:pPr>
              <a:t>‹#›</a:t>
            </a:fld>
            <a:endParaRPr altLang="ko-KR" dirty="0" kumimoji="1" lang="ko-KR" sz="8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13" name="직사각형 12"/>
          <p:cNvSpPr/>
          <p:nvPr/>
        </p:nvSpPr>
        <p:spPr>
          <a:xfrm>
            <a:off x="1676440" y="6615790"/>
            <a:ext cx="5791120" cy="209363"/>
          </a:xfrm>
          <a:prstGeom prst="rect">
            <a:avLst/>
          </a:prstGeom>
        </p:spPr>
        <p:txBody>
          <a:bodyPr bIns="39840" lIns="79681" numCol="1" rIns="79681" tIns="39840" wrap="square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mtClean="0" sz="800">
                <a:solidFill>
                  <a:prstClr val="black">
                    <a:lumMod val="50000"/>
                    <a:lumOff val="50000"/>
                  </a:prstClr>
                </a:solidFill>
                <a:latin charset="-127" pitchFamily="50" typeface="나눔고딕"/>
                <a:ea charset="-127" pitchFamily="50" typeface="나눔고딕"/>
                <a:cs charset="-127" pitchFamily="50" typeface="Arial Unicode MS"/>
              </a:rPr>
              <a:t>친구랑 운동</a:t>
            </a:r>
            <a:endParaRPr altLang="ko-KR" dirty="0" kumimoji="1" lang="ko-KR" sz="800">
              <a:solidFill>
                <a:prstClr val="black">
                  <a:lumMod val="50000"/>
                  <a:lumOff val="50000"/>
                </a:prstClr>
              </a:solidFill>
              <a:latin charset="-127" pitchFamily="50" typeface="나눔고딕"/>
              <a:ea charset="-127" pitchFamily="50" typeface="나눔고딕"/>
              <a:cs charset="-127" pitchFamily="50" typeface="Arial Unicode MS"/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4443614" y="571480"/>
            <a:ext cx="616060" cy="214314"/>
          </a:xfrm>
          <a:prstGeom prst="rect">
            <a:avLst/>
          </a:prstGeom>
          <a:solidFill>
            <a:schemeClr val="bg1">
              <a:lumMod val="95000"/>
            </a:schemeClr>
          </a:solidFill>
          <a:ln algn="ctr" cap="flat" cmpd="sng" w="3175">
            <a:solidFill>
              <a:schemeClr val="bg1">
                <a:lumMod val="75000"/>
              </a:schemeClr>
            </a:solidFill>
            <a:prstDash val="solid"/>
            <a:round/>
            <a:headEnd len="med" type="none" w="med"/>
            <a:tailEnd len="med" type="none" w="med"/>
          </a:ln>
          <a:effectLst/>
        </p:spPr>
        <p:txBody>
          <a:bodyPr anchor="ctr" anchorCtr="0" bIns="43637" compatLnSpc="1" lIns="87274" numCol="1" rIns="87274" rtlCol="0" tIns="43637" vert="horz" wrap="none">
            <a:prstTxWarp prst="textNoShape">
              <a:avLst/>
            </a:prstTxWarp>
          </a:bodyPr>
          <a:lstStyle/>
          <a:p>
            <a:pPr defTabSz="872744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mtClean="0" sz="800">
                <a:solidFill>
                  <a:prstClr val="black">
                    <a:lumMod val="75000"/>
                    <a:lumOff val="25000"/>
                  </a:prstClr>
                </a:solidFill>
              </a:rPr>
              <a:t>Screen ID</a:t>
            </a:r>
            <a:endParaRPr altLang="ko-KR" b="1" dirty="0" kumimoji="1" lang="ko-KR" smtClean="0" sz="800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1006196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58" r:id="rId2"/>
    <p:sldLayoutId id="2147483659" r:id="rId3"/>
    <p:sldLayoutId id="2147483660" r:id="rId4"/>
  </p:sldLayoutIdLst>
  <p:timing>
    <p:tnLst>
      <p:par>
        <p:cTn dur="indefinite" id="1" nodeType="tmRoot" restart="never"/>
      </p:par>
    </p:tnLst>
  </p:timing>
  <p:hf dt="0" ftr="0" hdr="0"/>
  <p:txStyles>
    <p:titleStyle>
      <a:lvl1pPr algn="ctr" defTabSz="872744" eaLnBrk="1" hangingPunct="1" latinLnBrk="1" rtl="0">
        <a:spcBef>
          <a:spcPct val="0"/>
        </a:spcBef>
        <a:buNone/>
        <a:defRPr kern="1200" sz="4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872744" eaLnBrk="1" hangingPunct="1" indent="-327279" latinLnBrk="1" marL="327279" rtl="0">
        <a:spcBef>
          <a:spcPct val="20000"/>
        </a:spcBef>
        <a:buFont charset="0" pitchFamily="34" typeface="Arial"/>
        <a:buChar char="•"/>
        <a:defRPr kern="1200" sz="3000">
          <a:solidFill>
            <a:schemeClr val="tx1"/>
          </a:solidFill>
          <a:latin typeface="+mn-lt"/>
          <a:ea typeface="+mn-ea"/>
          <a:cs typeface="+mn-cs"/>
        </a:defRPr>
      </a:lvl1pPr>
      <a:lvl2pPr algn="l" defTabSz="872744" eaLnBrk="1" hangingPunct="1" indent="-272733" latinLnBrk="1" marL="709104" rtl="0">
        <a:spcBef>
          <a:spcPct val="20000"/>
        </a:spcBef>
        <a:buFont charset="0" pitchFamily="34" typeface="Arial"/>
        <a:buChar char="–"/>
        <a:defRPr kern="1200" sz="2700">
          <a:solidFill>
            <a:schemeClr val="tx1"/>
          </a:solidFill>
          <a:latin typeface="+mn-lt"/>
          <a:ea typeface="+mn-ea"/>
          <a:cs typeface="+mn-cs"/>
        </a:defRPr>
      </a:lvl2pPr>
      <a:lvl3pPr algn="l" defTabSz="872744" eaLnBrk="1" hangingPunct="1" indent="-218186" latinLnBrk="1" marL="1090930" rtl="0">
        <a:spcBef>
          <a:spcPct val="20000"/>
        </a:spcBef>
        <a:buFont charset="0" pitchFamily="34" typeface="Arial"/>
        <a:buChar char="•"/>
        <a:defRPr kern="1200" sz="2300">
          <a:solidFill>
            <a:schemeClr val="tx1"/>
          </a:solidFill>
          <a:latin typeface="+mn-lt"/>
          <a:ea typeface="+mn-ea"/>
          <a:cs typeface="+mn-cs"/>
        </a:defRPr>
      </a:lvl3pPr>
      <a:lvl4pPr algn="l" defTabSz="872744" eaLnBrk="1" hangingPunct="1" indent="-218186" latinLnBrk="1" marL="1527302" rtl="0">
        <a:spcBef>
          <a:spcPct val="20000"/>
        </a:spcBef>
        <a:buFont charset="0" pitchFamily="34" typeface="Arial"/>
        <a:buChar char="–"/>
        <a:defRPr kern="1200" sz="1900">
          <a:solidFill>
            <a:schemeClr val="tx1"/>
          </a:solidFill>
          <a:latin typeface="+mn-lt"/>
          <a:ea typeface="+mn-ea"/>
          <a:cs typeface="+mn-cs"/>
        </a:defRPr>
      </a:lvl4pPr>
      <a:lvl5pPr algn="l" defTabSz="872744" eaLnBrk="1" hangingPunct="1" indent="-218186" latinLnBrk="1" marL="1963674" rtl="0">
        <a:spcBef>
          <a:spcPct val="20000"/>
        </a:spcBef>
        <a:buFont charset="0" pitchFamily="34" typeface="Arial"/>
        <a:buChar char="»"/>
        <a:defRPr kern="1200" sz="1900">
          <a:solidFill>
            <a:schemeClr val="tx1"/>
          </a:solidFill>
          <a:latin typeface="+mn-lt"/>
          <a:ea typeface="+mn-ea"/>
          <a:cs typeface="+mn-cs"/>
        </a:defRPr>
      </a:lvl5pPr>
      <a:lvl6pPr algn="l" defTabSz="872744" eaLnBrk="1" hangingPunct="1" indent="-218186" latinLnBrk="1" marL="2400046" rtl="0">
        <a:spcBef>
          <a:spcPct val="20000"/>
        </a:spcBef>
        <a:buFont charset="0" pitchFamily="34" typeface="Arial"/>
        <a:buChar char="•"/>
        <a:defRPr kern="1200" sz="1900">
          <a:solidFill>
            <a:schemeClr val="tx1"/>
          </a:solidFill>
          <a:latin typeface="+mn-lt"/>
          <a:ea typeface="+mn-ea"/>
          <a:cs typeface="+mn-cs"/>
        </a:defRPr>
      </a:lvl6pPr>
      <a:lvl7pPr algn="l" defTabSz="872744" eaLnBrk="1" hangingPunct="1" indent="-218186" latinLnBrk="1" marL="2836418" rtl="0">
        <a:spcBef>
          <a:spcPct val="20000"/>
        </a:spcBef>
        <a:buFont charset="0" pitchFamily="34" typeface="Arial"/>
        <a:buChar char="•"/>
        <a:defRPr kern="1200" sz="1900">
          <a:solidFill>
            <a:schemeClr val="tx1"/>
          </a:solidFill>
          <a:latin typeface="+mn-lt"/>
          <a:ea typeface="+mn-ea"/>
          <a:cs typeface="+mn-cs"/>
        </a:defRPr>
      </a:lvl7pPr>
      <a:lvl8pPr algn="l" defTabSz="872744" eaLnBrk="1" hangingPunct="1" indent="-218186" latinLnBrk="1" marL="3272790" rtl="0">
        <a:spcBef>
          <a:spcPct val="20000"/>
        </a:spcBef>
        <a:buFont charset="0" pitchFamily="34" typeface="Arial"/>
        <a:buChar char="•"/>
        <a:defRPr kern="1200" sz="1900">
          <a:solidFill>
            <a:schemeClr val="tx1"/>
          </a:solidFill>
          <a:latin typeface="+mn-lt"/>
          <a:ea typeface="+mn-ea"/>
          <a:cs typeface="+mn-cs"/>
        </a:defRPr>
      </a:lvl8pPr>
      <a:lvl9pPr algn="l" defTabSz="872744" eaLnBrk="1" hangingPunct="1" indent="-218186" latinLnBrk="1" marL="3709162" rtl="0">
        <a:spcBef>
          <a:spcPct val="20000"/>
        </a:spcBef>
        <a:buFont charset="0" pitchFamily="34" typeface="Arial"/>
        <a:buChar char="•"/>
        <a:defRPr kern="1200" sz="19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altLang="ko-KR" lang="ko-KR"/>
      </a:defPPr>
      <a:lvl1pPr algn="l" defTabSz="872744" eaLnBrk="1" hangingPunct="1" latinLnBrk="1" marL="0" rtl="0">
        <a:defRPr kern="1200" sz="1700">
          <a:solidFill>
            <a:schemeClr val="tx1"/>
          </a:solidFill>
          <a:latin typeface="+mn-lt"/>
          <a:ea typeface="+mn-ea"/>
          <a:cs typeface="+mn-cs"/>
        </a:defRPr>
      </a:lvl1pPr>
      <a:lvl2pPr algn="l" defTabSz="872744" eaLnBrk="1" hangingPunct="1" latinLnBrk="1" marL="436372" rtl="0">
        <a:defRPr kern="1200" sz="1700">
          <a:solidFill>
            <a:schemeClr val="tx1"/>
          </a:solidFill>
          <a:latin typeface="+mn-lt"/>
          <a:ea typeface="+mn-ea"/>
          <a:cs typeface="+mn-cs"/>
        </a:defRPr>
      </a:lvl2pPr>
      <a:lvl3pPr algn="l" defTabSz="872744" eaLnBrk="1" hangingPunct="1" latinLnBrk="1" marL="872744" rtl="0">
        <a:defRPr kern="1200" sz="1700">
          <a:solidFill>
            <a:schemeClr val="tx1"/>
          </a:solidFill>
          <a:latin typeface="+mn-lt"/>
          <a:ea typeface="+mn-ea"/>
          <a:cs typeface="+mn-cs"/>
        </a:defRPr>
      </a:lvl3pPr>
      <a:lvl4pPr algn="l" defTabSz="872744" eaLnBrk="1" hangingPunct="1" latinLnBrk="1" marL="1309116" rtl="0">
        <a:defRPr kern="1200" sz="1700">
          <a:solidFill>
            <a:schemeClr val="tx1"/>
          </a:solidFill>
          <a:latin typeface="+mn-lt"/>
          <a:ea typeface="+mn-ea"/>
          <a:cs typeface="+mn-cs"/>
        </a:defRPr>
      </a:lvl4pPr>
      <a:lvl5pPr algn="l" defTabSz="872744" eaLnBrk="1" hangingPunct="1" latinLnBrk="1" marL="1745488" rtl="0">
        <a:defRPr kern="1200" sz="1700">
          <a:solidFill>
            <a:schemeClr val="tx1"/>
          </a:solidFill>
          <a:latin typeface="+mn-lt"/>
          <a:ea typeface="+mn-ea"/>
          <a:cs typeface="+mn-cs"/>
        </a:defRPr>
      </a:lvl5pPr>
      <a:lvl6pPr algn="l" defTabSz="872744" eaLnBrk="1" hangingPunct="1" latinLnBrk="1" marL="2181860" rtl="0">
        <a:defRPr kern="1200" sz="1700">
          <a:solidFill>
            <a:schemeClr val="tx1"/>
          </a:solidFill>
          <a:latin typeface="+mn-lt"/>
          <a:ea typeface="+mn-ea"/>
          <a:cs typeface="+mn-cs"/>
        </a:defRPr>
      </a:lvl6pPr>
      <a:lvl7pPr algn="l" defTabSz="872744" eaLnBrk="1" hangingPunct="1" latinLnBrk="1" marL="2618232" rtl="0">
        <a:defRPr kern="1200" sz="1700">
          <a:solidFill>
            <a:schemeClr val="tx1"/>
          </a:solidFill>
          <a:latin typeface="+mn-lt"/>
          <a:ea typeface="+mn-ea"/>
          <a:cs typeface="+mn-cs"/>
        </a:defRPr>
      </a:lvl7pPr>
      <a:lvl8pPr algn="l" defTabSz="872744" eaLnBrk="1" hangingPunct="1" latinLnBrk="1" marL="3054604" rtl="0">
        <a:defRPr kern="1200" sz="1700">
          <a:solidFill>
            <a:schemeClr val="tx1"/>
          </a:solidFill>
          <a:latin typeface="+mn-lt"/>
          <a:ea typeface="+mn-ea"/>
          <a:cs typeface="+mn-cs"/>
        </a:defRPr>
      </a:lvl8pPr>
      <a:lvl9pPr algn="l" defTabSz="872744" eaLnBrk="1" hangingPunct="1" latinLnBrk="1" marL="3490976" rtl="0">
        <a:defRPr kern="1200" sz="17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arget="../slideLayouts/slideLayout8.xml" Type="http://schemas.openxmlformats.org/officeDocument/2006/relationships/slideLayout"/></Relationships>
</file>

<file path=ppt/slides/_rels/slide10.xml.rels><?xml version="1.0" encoding="UTF-8" standalone="yes"?><Relationships xmlns="http://schemas.openxmlformats.org/package/2006/relationships"><Relationship Id="rId3" Target="../media/image2.jpeg" Type="http://schemas.openxmlformats.org/officeDocument/2006/relationships/image"/><Relationship Id="rId2" Target="../media/image1.jpeg" Type="http://schemas.openxmlformats.org/officeDocument/2006/relationships/image"/><Relationship Id="rId1" Target="../slideLayouts/slideLayout10.xml" Type="http://schemas.openxmlformats.org/officeDocument/2006/relationships/slideLayout"/></Relationships>
</file>

<file path=ppt/slides/_rels/slide11.xml.rels><?xml version="1.0" encoding="UTF-8" standalone="yes"?><Relationships xmlns="http://schemas.openxmlformats.org/package/2006/relationships"><Relationship Id="rId3" Target="../media/image4.jpg" Type="http://schemas.openxmlformats.org/officeDocument/2006/relationships/image"/><Relationship Id="rId2" Target="../media/image3.jpg" Type="http://schemas.openxmlformats.org/officeDocument/2006/relationships/image"/><Relationship Id="rId1" Target="../slideLayouts/slideLayout10.xml" Type="http://schemas.openxmlformats.org/officeDocument/2006/relationships/slideLayout"/></Relationships>
</file>

<file path=ppt/slides/_rels/slide12.xml.rels><?xml version="1.0" encoding="UTF-8" standalone="yes"?><Relationships xmlns="http://schemas.openxmlformats.org/package/2006/relationships"><Relationship Id="rId3" Target="../media/image6.jpeg" Type="http://schemas.openxmlformats.org/officeDocument/2006/relationships/image"/><Relationship Id="rId2" Target="../media/image5.jpeg" Type="http://schemas.openxmlformats.org/officeDocument/2006/relationships/image"/><Relationship Id="rId1" Target="../slideLayouts/slideLayout10.xml" Type="http://schemas.openxmlformats.org/officeDocument/2006/relationships/slideLayout"/></Relationships>
</file>

<file path=ppt/slides/_rels/slide13.xml.rels><?xml version="1.0" encoding="UTF-8" standalone="yes"?><Relationships xmlns="http://schemas.openxmlformats.org/package/2006/relationships"><Relationship Id="rId2" Target="../media/image7.jpg" Type="http://schemas.openxmlformats.org/officeDocument/2006/relationships/image"/><Relationship Id="rId1" Target="../slideLayouts/slideLayout10.xml" Type="http://schemas.openxmlformats.org/officeDocument/2006/relationships/slideLayout"/></Relationships>
</file>

<file path=ppt/slides/_rels/slide14.xml.rels><?xml version="1.0" encoding="UTF-8" standalone="yes"?><Relationships xmlns="http://schemas.openxmlformats.org/package/2006/relationships"><Relationship Id="rId3" Target="../media/image9.jpg" Type="http://schemas.openxmlformats.org/officeDocument/2006/relationships/image"/><Relationship Id="rId2" Target="../media/image8.jpg" Type="http://schemas.openxmlformats.org/officeDocument/2006/relationships/image"/><Relationship Id="rId1" Target="../slideLayouts/slideLayout10.xml" Type="http://schemas.openxmlformats.org/officeDocument/2006/relationships/slideLayout"/></Relationships>
</file>

<file path=ppt/slides/_rels/slide15.xml.rels><?xml version="1.0" encoding="UTF-8" standalone="yes"?><Relationships xmlns="http://schemas.openxmlformats.org/package/2006/relationships"><Relationship Id="rId8" Target="../media/image15.png" Type="http://schemas.openxmlformats.org/officeDocument/2006/relationships/image"/><Relationship Id="rId7" Target="../media/image14.png" Type="http://schemas.openxmlformats.org/officeDocument/2006/relationships/image"/><Relationship Id="rId6" Target="../media/image13.png" Type="http://schemas.openxmlformats.org/officeDocument/2006/relationships/image"/><Relationship Id="rId5" Target="../media/image12.png" Type="http://schemas.openxmlformats.org/officeDocument/2006/relationships/image"/><Relationship Id="rId4" Target="../media/image11.png" Type="http://schemas.openxmlformats.org/officeDocument/2006/relationships/image"/><Relationship Id="rId3" Target="../media/image10.png" Type="http://schemas.openxmlformats.org/officeDocument/2006/relationships/image"/><Relationship Id="rId2" Target="../notesSlides/notesSlide2.xml" Type="http://schemas.openxmlformats.org/officeDocument/2006/relationships/notesSlide"/><Relationship Id="rId1" Target="../slideLayouts/slideLayout10.xml" Type="http://schemas.openxmlformats.org/officeDocument/2006/relationships/slideLayout"/></Relationships>
</file>

<file path=ppt/slides/_rels/slide16.xml.rels><?xml version="1.0" encoding="UTF-8" standalone="yes"?><Relationships xmlns="http://schemas.openxmlformats.org/package/2006/relationships"><Relationship Id="rId3" Target="../media/image16.png" Type="http://schemas.openxmlformats.org/officeDocument/2006/relationships/image"/><Relationship Id="rId2" Target="../notesSlides/notesSlide3.xml" Type="http://schemas.openxmlformats.org/officeDocument/2006/relationships/notesSlide"/><Relationship Id="rId1" Target="../slideLayouts/slideLayout10.xml" Type="http://schemas.openxmlformats.org/officeDocument/2006/relationships/slideLayout"/></Relationships>
</file>

<file path=ppt/slides/_rels/slide17.xml.rels><?xml version="1.0" encoding="UTF-8" standalone="yes"?><Relationships xmlns="http://schemas.openxmlformats.org/package/2006/relationships"><Relationship Id="rId1" Target="../slideLayouts/slideLayout10.xml" Type="http://schemas.openxmlformats.org/officeDocument/2006/relationships/slideLayout"/></Relationships>
</file>

<file path=ppt/slides/_rels/slide18.xml.rels><?xml version="1.0" encoding="UTF-8" standalone="yes"?><Relationships xmlns="http://schemas.openxmlformats.org/package/2006/relationships"><Relationship Id="rId1" Target="../slideLayouts/slideLayout10.xml" Type="http://schemas.openxmlformats.org/officeDocument/2006/relationships/slideLayout"/></Relationships>
</file>

<file path=ppt/slides/_rels/slide19.xml.rels><?xml version="1.0" encoding="UTF-8" standalone="yes"?><Relationships xmlns="http://schemas.openxmlformats.org/package/2006/relationships"><Relationship Id="rId1" Target="../slideLayouts/slideLayout10.xml" Type="http://schemas.openxmlformats.org/officeDocument/2006/relationships/slideLayout"/></Relationships>
</file>

<file path=ppt/slides/_rels/slide2.xml.rels><?xml version="1.0" encoding="UTF-8" standalone="yes"?><Relationships xmlns="http://schemas.openxmlformats.org/package/2006/relationships"><Relationship Id="rId1" Target="../slideLayouts/slideLayout10.xml" Type="http://schemas.openxmlformats.org/officeDocument/2006/relationships/slideLayout"/></Relationships>
</file>

<file path=ppt/slides/_rels/slide20.xml.rels><?xml version="1.0" encoding="UTF-8" standalone="yes"?><Relationships xmlns="http://schemas.openxmlformats.org/package/2006/relationships"><Relationship Id="rId2" Target="../notesSlides/notesSlide4.xml" Type="http://schemas.openxmlformats.org/officeDocument/2006/relationships/notesSlide"/><Relationship Id="rId1" Target="../slideLayouts/slideLayout10.xml" Type="http://schemas.openxmlformats.org/officeDocument/2006/relationships/slideLayout"/></Relationships>
</file>

<file path=ppt/slides/_rels/slide21.xml.rels><?xml version="1.0" encoding="UTF-8" standalone="yes"?><Relationships xmlns="http://schemas.openxmlformats.org/package/2006/relationships"><Relationship Id="rId2" Target="../notesSlides/notesSlide5.xml" Type="http://schemas.openxmlformats.org/officeDocument/2006/relationships/notesSlide"/><Relationship Id="rId1" Target="../slideLayouts/slideLayout10.xml" Type="http://schemas.openxmlformats.org/officeDocument/2006/relationships/slideLayout"/></Relationships>
</file>

<file path=ppt/slides/_rels/slide22.xml.rels><?xml version="1.0" encoding="UTF-8" standalone="yes"?><Relationships xmlns="http://schemas.openxmlformats.org/package/2006/relationships"><Relationship Id="rId2" Target="../notesSlides/notesSlide6.xml" Type="http://schemas.openxmlformats.org/officeDocument/2006/relationships/notesSlide"/><Relationship Id="rId1" Target="../slideLayouts/slideLayout10.xml" Type="http://schemas.openxmlformats.org/officeDocument/2006/relationships/slideLayout"/></Relationships>
</file>

<file path=ppt/slides/_rels/slide23.xml.rels><?xml version="1.0" encoding="UTF-8" standalone="yes"?><Relationships xmlns="http://schemas.openxmlformats.org/package/2006/relationships"><Relationship Id="rId2" Target="../notesSlides/notesSlide7.xml" Type="http://schemas.openxmlformats.org/officeDocument/2006/relationships/notesSlide"/><Relationship Id="rId1" Target="../slideLayouts/slideLayout10.xml" Type="http://schemas.openxmlformats.org/officeDocument/2006/relationships/slideLayout"/></Relationships>
</file>

<file path=ppt/slides/_rels/slide24.xml.rels><?xml version="1.0" encoding="UTF-8" standalone="yes"?><Relationships xmlns="http://schemas.openxmlformats.org/package/2006/relationships"><Relationship Id="rId2" Target="../notesSlides/notesSlide8.xml" Type="http://schemas.openxmlformats.org/officeDocument/2006/relationships/notesSlide"/><Relationship Id="rId1" Target="../slideLayouts/slideLayout10.xml" Type="http://schemas.openxmlformats.org/officeDocument/2006/relationships/slideLayout"/></Relationships>
</file>

<file path=ppt/slides/_rels/slide25.xml.rels><?xml version="1.0" encoding="UTF-8" standalone="yes"?><Relationships xmlns="http://schemas.openxmlformats.org/package/2006/relationships"><Relationship Id="rId2" Target="../notesSlides/notesSlide9.xml" Type="http://schemas.openxmlformats.org/officeDocument/2006/relationships/notesSlide"/><Relationship Id="rId1" Target="../slideLayouts/slideLayout10.xml" Type="http://schemas.openxmlformats.org/officeDocument/2006/relationships/slideLayout"/></Relationships>
</file>

<file path=ppt/slides/_rels/slide26.xml.rels><?xml version="1.0" encoding="UTF-8" standalone="yes"?><Relationships xmlns="http://schemas.openxmlformats.org/package/2006/relationships"><Relationship Id="rId6" Target="../media/image21.png" Type="http://schemas.openxmlformats.org/officeDocument/2006/relationships/image"/><Relationship Id="rId5" Target="../media/image20.png" Type="http://schemas.openxmlformats.org/officeDocument/2006/relationships/image"/><Relationship Id="rId4" Target="../media/image19.png" Type="http://schemas.openxmlformats.org/officeDocument/2006/relationships/image"/><Relationship Id="rId3" Target="../media/image18.png" Type="http://schemas.openxmlformats.org/officeDocument/2006/relationships/image"/><Relationship Id="rId2" Target="../media/image17.png" Type="http://schemas.openxmlformats.org/officeDocument/2006/relationships/image"/><Relationship Id="rId1" Target="../slideLayouts/slideLayout10.xml" Type="http://schemas.openxmlformats.org/officeDocument/2006/relationships/slideLayout"/></Relationships>
</file>

<file path=ppt/slides/_rels/slide27.xml.rels><?xml version="1.0" encoding="UTF-8" standalone="yes"?><Relationships xmlns="http://schemas.openxmlformats.org/package/2006/relationships"><Relationship Id="rId5" Target="../media/image24.png" Type="http://schemas.openxmlformats.org/officeDocument/2006/relationships/image"/><Relationship Id="rId4" Target="../media/image23.png" Type="http://schemas.openxmlformats.org/officeDocument/2006/relationships/image"/><Relationship Id="rId3" Target="../media/image22.png" Type="http://schemas.openxmlformats.org/officeDocument/2006/relationships/image"/><Relationship Id="rId2" Target="../media/image17.png" Type="http://schemas.openxmlformats.org/officeDocument/2006/relationships/image"/><Relationship Id="rId1" Target="../slideLayouts/slideLayout10.xml" Type="http://schemas.openxmlformats.org/officeDocument/2006/relationships/slideLayout"/></Relationships>
</file>

<file path=ppt/slides/_rels/slide28.xml.rels><?xml version="1.0" encoding="UTF-8" standalone="yes"?><Relationships xmlns="http://schemas.openxmlformats.org/package/2006/relationships"><Relationship Id="rId3" Target="../media/image26.jpeg" Type="http://schemas.openxmlformats.org/officeDocument/2006/relationships/image"/><Relationship Id="rId2" Target="../media/image25.jpeg" Type="http://schemas.openxmlformats.org/officeDocument/2006/relationships/image"/><Relationship Id="rId1" Target="../slideLayouts/slideLayout11.xml" Type="http://schemas.openxmlformats.org/officeDocument/2006/relationships/slideLayout"/></Relationships>
</file>

<file path=ppt/slides/_rels/slide29.xml.rels><?xml version="1.0" encoding="UTF-8" standalone="yes"?><Relationships xmlns="http://schemas.openxmlformats.org/package/2006/relationships"><Relationship Id="rId3" Target="../media/image28.jpeg" Type="http://schemas.openxmlformats.org/officeDocument/2006/relationships/image"/><Relationship Id="rId2" Target="../media/image27.jpeg" Type="http://schemas.openxmlformats.org/officeDocument/2006/relationships/image"/><Relationship Id="rId1" Target="../slideLayouts/slideLayout11.xml" Type="http://schemas.openxmlformats.org/officeDocument/2006/relationships/slideLayout"/></Relationships>
</file>

<file path=ppt/slides/_rels/slide3.xml.rels><?xml version="1.0" encoding="UTF-8" standalone="yes"?><Relationships xmlns="http://schemas.openxmlformats.org/package/2006/relationships"><Relationship Id="rId1" Target="../slideLayouts/slideLayout10.xml" Type="http://schemas.openxmlformats.org/officeDocument/2006/relationships/slideLayout"/></Relationships>
</file>

<file path=ppt/slides/_rels/slide30.xml.rels><?xml version="1.0" encoding="UTF-8" standalone="yes"?><Relationships xmlns="http://schemas.openxmlformats.org/package/2006/relationships"><Relationship Id="rId4" Target="../media/image31.png" Type="http://schemas.openxmlformats.org/officeDocument/2006/relationships/image"/><Relationship Id="rId3" Target="../media/image30.jpeg" Type="http://schemas.openxmlformats.org/officeDocument/2006/relationships/image"/><Relationship Id="rId2" Target="../media/image29.jpeg" Type="http://schemas.openxmlformats.org/officeDocument/2006/relationships/image"/><Relationship Id="rId1" Target="../slideLayouts/slideLayout11.xml" Type="http://schemas.openxmlformats.org/officeDocument/2006/relationships/slideLayout"/></Relationships>
</file>

<file path=ppt/slides/_rels/slide31.xml.rels><?xml version="1.0" encoding="UTF-8" standalone="yes"?><Relationships xmlns="http://schemas.openxmlformats.org/package/2006/relationships"><Relationship Id="rId3" Target="../media/image33.jpg" Type="http://schemas.openxmlformats.org/officeDocument/2006/relationships/image"/><Relationship Id="rId2" Target="../media/image32.jpg" Type="http://schemas.openxmlformats.org/officeDocument/2006/relationships/image"/><Relationship Id="rId1" Target="../slideLayouts/slideLayout11.xml" Type="http://schemas.openxmlformats.org/officeDocument/2006/relationships/slideLayout"/></Relationships>
</file>

<file path=ppt/slides/_rels/slide32.xml.rels><?xml version="1.0" encoding="UTF-8" standalone="yes"?><Relationships xmlns="http://schemas.openxmlformats.org/package/2006/relationships"><Relationship Id="rId3" Target="../media/image35.jpg" Type="http://schemas.openxmlformats.org/officeDocument/2006/relationships/image"/><Relationship Id="rId2" Target="../media/image34.jpg" Type="http://schemas.openxmlformats.org/officeDocument/2006/relationships/image"/><Relationship Id="rId1" Target="../slideLayouts/slideLayout11.xml" Type="http://schemas.openxmlformats.org/officeDocument/2006/relationships/slideLayout"/></Relationships>
</file>

<file path=ppt/slides/_rels/slide33.xml.rels><?xml version="1.0" encoding="UTF-8" standalone="yes"?><Relationships xmlns="http://schemas.openxmlformats.org/package/2006/relationships"><Relationship Id="rId3" Target="../media/image37.jpg" Type="http://schemas.openxmlformats.org/officeDocument/2006/relationships/image"/><Relationship Id="rId2" Target="../media/image36.jpg" Type="http://schemas.openxmlformats.org/officeDocument/2006/relationships/image"/><Relationship Id="rId1" Target="../slideLayouts/slideLayout11.xml" Type="http://schemas.openxmlformats.org/officeDocument/2006/relationships/slideLayout"/></Relationships>
</file>

<file path=ppt/slides/_rels/slide34.xml.rels><?xml version="1.0" encoding="UTF-8" standalone="yes"?><Relationships xmlns="http://schemas.openxmlformats.org/package/2006/relationships"><Relationship Id="rId5" Target="../media/image12.png" Type="http://schemas.openxmlformats.org/officeDocument/2006/relationships/image"/><Relationship Id="rId4" Target="../media/image11.png" Type="http://schemas.openxmlformats.org/officeDocument/2006/relationships/image"/><Relationship Id="rId3" Target="../media/image39.jpeg" Type="http://schemas.openxmlformats.org/officeDocument/2006/relationships/image"/><Relationship Id="rId2" Target="../media/image38.jpeg" Type="http://schemas.openxmlformats.org/officeDocument/2006/relationships/image"/><Relationship Id="rId1" Target="../slideLayouts/slideLayout11.xml" Type="http://schemas.openxmlformats.org/officeDocument/2006/relationships/slideLayout"/></Relationships>
</file>

<file path=ppt/slides/_rels/slide35.xml.rels><?xml version="1.0" encoding="UTF-8" standalone="yes"?><Relationships xmlns="http://schemas.openxmlformats.org/package/2006/relationships"><Relationship Id="rId3" Target="../media/image41.jpg" Type="http://schemas.openxmlformats.org/officeDocument/2006/relationships/image"/><Relationship Id="rId2" Target="../media/image40.jpg" Type="http://schemas.openxmlformats.org/officeDocument/2006/relationships/image"/><Relationship Id="rId1" Target="../slideLayouts/slideLayout11.xml" Type="http://schemas.openxmlformats.org/officeDocument/2006/relationships/slideLayout"/></Relationships>
</file>

<file path=ppt/slides/_rels/slide36.xml.rels><?xml version="1.0" encoding="UTF-8" standalone="yes"?><Relationships xmlns="http://schemas.openxmlformats.org/package/2006/relationships"><Relationship Id="rId3" Target="../media/image43.jpeg" Type="http://schemas.openxmlformats.org/officeDocument/2006/relationships/image"/><Relationship Id="rId2" Target="../media/image42.jpeg" Type="http://schemas.openxmlformats.org/officeDocument/2006/relationships/image"/><Relationship Id="rId1" Target="../slideLayouts/slideLayout11.xml" Type="http://schemas.openxmlformats.org/officeDocument/2006/relationships/slideLayout"/></Relationships>
</file>

<file path=ppt/slides/_rels/slide37.xml.rels><?xml version="1.0" encoding="UTF-8" standalone="yes"?><Relationships xmlns="http://schemas.openxmlformats.org/package/2006/relationships"><Relationship Id="rId3" Target="../media/image45.jpeg" Type="http://schemas.openxmlformats.org/officeDocument/2006/relationships/image"/><Relationship Id="rId2" Target="../media/image44.jpeg" Type="http://schemas.openxmlformats.org/officeDocument/2006/relationships/image"/><Relationship Id="rId1" Target="../slideLayouts/slideLayout11.xml" Type="http://schemas.openxmlformats.org/officeDocument/2006/relationships/slideLayout"/></Relationships>
</file>

<file path=ppt/slides/_rels/slide38.xml.rels><?xml version="1.0" encoding="UTF-8" standalone="yes"?><Relationships xmlns="http://schemas.openxmlformats.org/package/2006/relationships"><Relationship Id="rId3" Target="../media/image46.jpg" Type="http://schemas.openxmlformats.org/officeDocument/2006/relationships/image"/><Relationship Id="rId2" Target="../media/image36.jpg" Type="http://schemas.openxmlformats.org/officeDocument/2006/relationships/image"/><Relationship Id="rId1" Target="../slideLayouts/slideLayout11.xml" Type="http://schemas.openxmlformats.org/officeDocument/2006/relationships/slideLayout"/></Relationships>
</file>

<file path=ppt/slides/_rels/slide39.xml.rels><?xml version="1.0" encoding="UTF-8" standalone="yes"?><Relationships xmlns="http://schemas.openxmlformats.org/package/2006/relationships"><Relationship Id="rId3" Target="../media/image48.jpeg" Type="http://schemas.openxmlformats.org/officeDocument/2006/relationships/image"/><Relationship Id="rId2" Target="../media/image47.jpeg" Type="http://schemas.openxmlformats.org/officeDocument/2006/relationships/image"/><Relationship Id="rId1" Target="../slideLayouts/slideLayout11.xml" Type="http://schemas.openxmlformats.org/officeDocument/2006/relationships/slideLayout"/></Relationships>
</file>

<file path=ppt/slides/_rels/slide4.xml.rels><?xml version="1.0" encoding="UTF-8" standalone="yes"?><Relationships xmlns="http://schemas.openxmlformats.org/package/2006/relationships"><Relationship Id="rId1" Target="../slideLayouts/slideLayout10.xml" Type="http://schemas.openxmlformats.org/officeDocument/2006/relationships/slideLayout"/></Relationships>
</file>

<file path=ppt/slides/_rels/slide40.xml.rels><?xml version="1.0" encoding="UTF-8" standalone="yes"?><Relationships xmlns="http://schemas.openxmlformats.org/package/2006/relationships"><Relationship Id="rId3" Target="../media/image50.jpeg" Type="http://schemas.openxmlformats.org/officeDocument/2006/relationships/image"/><Relationship Id="rId2" Target="../media/image49.jpeg" Type="http://schemas.openxmlformats.org/officeDocument/2006/relationships/image"/><Relationship Id="rId1" Target="../slideLayouts/slideLayout11.xml" Type="http://schemas.openxmlformats.org/officeDocument/2006/relationships/slideLayout"/></Relationships>
</file>

<file path=ppt/slides/_rels/slide41.xml.rels><?xml version="1.0" encoding="UTF-8" standalone="yes"?><Relationships xmlns="http://schemas.openxmlformats.org/package/2006/relationships"><Relationship Id="rId3" Target="../media/image52.jpg" Type="http://schemas.openxmlformats.org/officeDocument/2006/relationships/image"/><Relationship Id="rId2" Target="../media/image51.jpg" Type="http://schemas.openxmlformats.org/officeDocument/2006/relationships/image"/><Relationship Id="rId1" Target="../slideLayouts/slideLayout11.xml" Type="http://schemas.openxmlformats.org/officeDocument/2006/relationships/slideLayout"/></Relationships>
</file>

<file path=ppt/slides/_rels/slide42.xml.rels><?xml version="1.0" encoding="UTF-8" standalone="yes"?><Relationships xmlns="http://schemas.openxmlformats.org/package/2006/relationships"><Relationship Id="rId3" Target="../media/image54.jpg" Type="http://schemas.openxmlformats.org/officeDocument/2006/relationships/image"/><Relationship Id="rId2" Target="../media/image53.jpg" Type="http://schemas.openxmlformats.org/officeDocument/2006/relationships/image"/><Relationship Id="rId1" Target="../slideLayouts/slideLayout11.xml" Type="http://schemas.openxmlformats.org/officeDocument/2006/relationships/slideLayout"/></Relationships>
</file>

<file path=ppt/slides/_rels/slide43.xml.rels><?xml version="1.0" encoding="UTF-8" standalone="yes"?><Relationships xmlns="http://schemas.openxmlformats.org/package/2006/relationships"><Relationship Id="rId3" Target="../media/image55.png" Type="http://schemas.openxmlformats.org/officeDocument/2006/relationships/image"/><Relationship Id="rId2" Target="../media/image51.jpg" Type="http://schemas.openxmlformats.org/officeDocument/2006/relationships/image"/><Relationship Id="rId1" Target="../slideLayouts/slideLayout11.xml" Type="http://schemas.openxmlformats.org/officeDocument/2006/relationships/slideLayout"/></Relationships>
</file>

<file path=ppt/slides/_rels/slide44.xml.rels><?xml version="1.0" encoding="UTF-8" standalone="yes"?><Relationships xmlns="http://schemas.openxmlformats.org/package/2006/relationships"><Relationship Id="rId3" Target="../media/image57.jpg" Type="http://schemas.openxmlformats.org/officeDocument/2006/relationships/image"/><Relationship Id="rId2" Target="../media/image56.jpg" Type="http://schemas.openxmlformats.org/officeDocument/2006/relationships/image"/><Relationship Id="rId1" Target="../slideLayouts/slideLayout11.xml" Type="http://schemas.openxmlformats.org/officeDocument/2006/relationships/slideLayout"/></Relationships>
</file>

<file path=ppt/slides/_rels/slide45.xml.rels><?xml version="1.0" encoding="UTF-8" standalone="yes"?><Relationships xmlns="http://schemas.openxmlformats.org/package/2006/relationships"><Relationship Id="rId3" Target="../media/image59.jpeg" Type="http://schemas.openxmlformats.org/officeDocument/2006/relationships/image"/><Relationship Id="rId2" Target="../media/image58.jpeg" Type="http://schemas.openxmlformats.org/officeDocument/2006/relationships/image"/><Relationship Id="rId1" Target="../slideLayouts/slideLayout11.xml" Type="http://schemas.openxmlformats.org/officeDocument/2006/relationships/slideLayout"/></Relationships>
</file>

<file path=ppt/slides/_rels/slide46.xml.rels><?xml version="1.0" encoding="UTF-8" standalone="yes"?><Relationships xmlns="http://schemas.openxmlformats.org/package/2006/relationships"><Relationship Id="rId2" Target="../notesSlides/notesSlide10.xml" Type="http://schemas.openxmlformats.org/officeDocument/2006/relationships/notesSlide"/><Relationship Id="rId1" Target="../slideLayouts/slideLayout10.xml" Type="http://schemas.openxmlformats.org/officeDocument/2006/relationships/slideLayout"/></Relationships>
</file>

<file path=ppt/slides/_rels/slide5.xml.rels><?xml version="1.0" encoding="UTF-8" standalone="yes"?><Relationships xmlns="http://schemas.openxmlformats.org/package/2006/relationships"><Relationship Id="rId1" Target="../slideLayouts/slideLayout10.xml" Type="http://schemas.openxmlformats.org/officeDocument/2006/relationships/slideLayout"/></Relationships>
</file>

<file path=ppt/slides/_rels/slide6.xml.rels><?xml version="1.0" encoding="UTF-8" standalone="yes"?><Relationships xmlns="http://schemas.openxmlformats.org/package/2006/relationships"><Relationship Id="rId1" Target="../slideLayouts/slideLayout10.xml" Type="http://schemas.openxmlformats.org/officeDocument/2006/relationships/slideLayout"/></Relationships>
</file>

<file path=ppt/slides/_rels/slide7.xml.rels><?xml version="1.0" encoding="UTF-8" standalone="yes"?><Relationships xmlns="http://schemas.openxmlformats.org/package/2006/relationships"><Relationship Id="rId2" Target="../notesSlides/notesSlide1.xml" Type="http://schemas.openxmlformats.org/officeDocument/2006/relationships/notesSlide"/><Relationship Id="rId1" Target="../slideLayouts/slideLayout10.xml" Type="http://schemas.openxmlformats.org/officeDocument/2006/relationships/slideLayout"/></Relationships>
</file>

<file path=ppt/slides/_rels/slide8.xml.rels><?xml version="1.0" encoding="UTF-8" standalone="yes"?><Relationships xmlns="http://schemas.openxmlformats.org/package/2006/relationships"><Relationship Id="rId1" Target="../slideLayouts/slideLayout10.xml" Type="http://schemas.openxmlformats.org/officeDocument/2006/relationships/slideLayout"/></Relationships>
</file>

<file path=ppt/slides/_rels/slide9.xml.rels><?xml version="1.0" encoding="UTF-8" standalone="yes"?><Relationships xmlns="http://schemas.openxmlformats.org/package/2006/relationships"><Relationship Id="rId1" Target="../slideLayouts/slideLayout10.xml" Type="http://schemas.openxmlformats.org/officeDocument/2006/relationships/slideLayout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텍스트 개체 틀 17"/>
          <p:cNvSpPr txBox="1">
            <a:spLocks/>
          </p:cNvSpPr>
          <p:nvPr/>
        </p:nvSpPr>
        <p:spPr>
          <a:xfrm>
            <a:off x="5065853" y="3431062"/>
            <a:ext cx="3560909" cy="341050"/>
          </a:xfrm>
          <a:prstGeom prst="rect">
            <a:avLst/>
          </a:prstGeom>
        </p:spPr>
        <p:txBody>
          <a:bodyPr anchor="ctr" bIns="17174" lIns="17174" numCol="1" rIns="17174" rtlCol="0" tIns="17174" vert="horz" wrap="square">
            <a:spAutoFit/>
          </a:bodyPr>
          <a:lstStyle/>
          <a:p>
            <a:pPr algn="r" indent="-327168" marL="327168">
              <a:spcBef>
                <a:spcPct val="20000"/>
              </a:spcBef>
            </a:pPr>
            <a:r>
              <a:rPr altLang="ko-KR" dirty="0" lang="en-US" sz="9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</a:rPr>
              <a:t>Planning By </a:t>
            </a:r>
            <a:r>
              <a:rPr altLang="ko-KR" b="1" dirty="0" lang="ko-KR" smtClean="0" sz="900">
                <a:solidFill>
                  <a:srgbClr val="0070C0"/>
                </a:solidFill>
                <a:latin charset="-127" pitchFamily="50" typeface="나눔고딕"/>
                <a:ea charset="-127" pitchFamily="50" typeface="나눔고딕"/>
              </a:rPr>
              <a:t>명은희</a:t>
            </a:r>
            <a:r>
              <a:rPr altLang="ko-KR" b="1" dirty="0" lang="en-US" smtClean="0" sz="900">
                <a:solidFill>
                  <a:srgbClr val="0070C0"/>
                </a:solidFill>
                <a:latin charset="-127" pitchFamily="50" typeface="나눔고딕"/>
                <a:ea charset="-127" pitchFamily="50" typeface="나눔고딕"/>
              </a:rPr>
              <a:t>, </a:t>
            </a:r>
            <a:r>
              <a:rPr altLang="ko-KR" b="1" dirty="0" err="1" lang="ko-KR" smtClean="0" sz="900">
                <a:solidFill>
                  <a:srgbClr val="0070C0"/>
                </a:solidFill>
                <a:latin charset="-127" pitchFamily="50" typeface="나눔고딕"/>
                <a:ea charset="-127" pitchFamily="50" typeface="나눔고딕"/>
              </a:rPr>
              <a:t>최</a:t>
            </a:r>
            <a:r>
              <a:rPr altLang="ko-KR" b="1" dirty="0" err="1" lang="ko-KR" smtClean="0" sz="900">
                <a:solidFill>
                  <a:srgbClr val="0070C0"/>
                </a:solidFill>
                <a:latin charset="-127" pitchFamily="50" typeface="나눔고딕"/>
                <a:ea charset="-127" pitchFamily="50" typeface="나눔고딕"/>
              </a:rPr>
              <a:t>원지</a:t>
            </a:r>
            <a:r>
              <a:rPr altLang="ko-KR" b="1" dirty="0" lang="en-US" smtClean="0" sz="900">
                <a:solidFill>
                  <a:srgbClr val="0070C0"/>
                </a:solidFill>
                <a:latin charset="-127" pitchFamily="50" typeface="나눔고딕"/>
                <a:ea charset="-127" pitchFamily="50" typeface="나눔고딕"/>
              </a:rPr>
              <a:t>  </a:t>
            </a:r>
            <a:r>
              <a:rPr altLang="ko-KR" dirty="0" lang="en-US" smtClean="0" sz="900">
                <a:solidFill>
                  <a:srgbClr val="0070C0"/>
                </a:solidFill>
                <a:latin charset="-127" pitchFamily="50" typeface="나눔고딕"/>
                <a:ea charset="-127" pitchFamily="50" typeface="나눔고딕"/>
              </a:rPr>
              <a:t> </a:t>
            </a:r>
            <a:r>
              <a:rPr altLang="ko-KR" dirty="0" lang="en-US" sz="9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</a:rPr>
              <a:t>l    Ver. 0.2</a:t>
            </a:r>
          </a:p>
          <a:p>
            <a:pPr algn="r" indent="-327168" marL="327168">
              <a:spcBef>
                <a:spcPct val="20000"/>
              </a:spcBef>
            </a:pPr>
            <a:r>
              <a:rPr altLang="ko-KR" dirty="0" lang="en-US" sz="9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</a:rPr>
              <a:t>Update </a:t>
            </a:r>
            <a:r>
              <a:rPr altLang="ko-KR" dirty="0" lang="en-US" smtClean="0" sz="9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</a:rPr>
              <a:t>2017-01-21</a:t>
            </a:r>
            <a:endParaRPr altLang="ko-KR" dirty="0" lang="en-US" sz="900">
              <a:solidFill>
                <a:schemeClr val="tx1">
                  <a:lumMod val="65000"/>
                  <a:lumOff val="35000"/>
                </a:scheme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3" name="직선 연결선 2"/>
          <p:cNvCxnSpPr/>
          <p:nvPr/>
        </p:nvCxnSpPr>
        <p:spPr>
          <a:xfrm>
            <a:off x="583864" y="3383297"/>
            <a:ext cx="8010645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제목 4"/>
          <p:cNvSpPr>
            <a:spLocks noGrp="1"/>
          </p:cNvSpPr>
          <p:nvPr>
            <p:ph type="title"/>
          </p:nvPr>
        </p:nvSpPr>
        <p:spPr>
          <a:xfrm>
            <a:off x="544390" y="2663726"/>
            <a:ext cx="8111873" cy="786157"/>
          </a:xfrm>
        </p:spPr>
        <p:txBody>
          <a:bodyPr numCol="1"/>
          <a:lstStyle/>
          <a:p>
            <a:pPr lvl="0"/>
            <a:r>
              <a:rPr altLang="ko-KR" dirty="0" lang="ko-KR" sz="3000">
                <a:solidFill>
                  <a:schemeClr val="tx2"/>
                </a:solidFill>
                <a:effectLst>
                  <a:outerShdw algn="tl" blurRad="38100" dir="2700000" dist="38100">
                    <a:srgbClr val="C0C0C0"/>
                  </a:outerShdw>
                </a:effectLst>
              </a:rPr>
              <a:t>컷으로 보는 리뷰</a:t>
            </a:r>
            <a:r>
              <a:rPr altLang="ko-KR" dirty="0" lang="en-US" sz="3000">
                <a:solidFill>
                  <a:schemeClr val="tx2"/>
                </a:solidFill>
                <a:effectLst>
                  <a:outerShdw algn="tl" blurRad="38100" dir="2700000" dist="38100">
                    <a:srgbClr val="C0C0C0"/>
                  </a:outerShdw>
                </a:effectLst>
              </a:rPr>
              <a:t>, </a:t>
            </a:r>
            <a:r>
              <a:rPr altLang="ko-KR" dirty="0" err="1" lang="ko-KR" sz="3000">
                <a:solidFill>
                  <a:schemeClr val="tx2"/>
                </a:solidFill>
                <a:effectLst>
                  <a:outerShdw algn="tl" blurRad="38100" dir="2700000" dist="38100">
                    <a:srgbClr val="C0C0C0"/>
                  </a:outerShdw>
                </a:effectLst>
              </a:rPr>
              <a:t>겜뷰</a:t>
            </a:r>
            <a:r>
              <a:rPr altLang="ko-KR" dirty="0" lang="en-US" sz="3000">
                <a:solidFill>
                  <a:schemeClr val="tx2"/>
                </a:solidFill>
                <a:effectLst>
                  <a:outerShdw algn="tl" blurRad="38100" dir="2700000" dist="38100">
                    <a:srgbClr val="C0C0C0"/>
                  </a:outerShdw>
                </a:effectLst>
              </a:rPr>
              <a:t> </a:t>
            </a:r>
            <a:r>
              <a:rPr altLang="ko-KR" dirty="0" lang="en-US" sz="3000">
                <a:solidFill>
                  <a:schemeClr val="tx2"/>
                </a:solidFill>
                <a:effectLst>
                  <a:outerShdw algn="tl" blurRad="38100" dir="2700000" dist="38100">
                    <a:srgbClr val="C0C0C0"/>
                  </a:outerShdw>
                </a:effectLst>
                <a:latin charset="-127" pitchFamily="50" typeface="나눔고딕"/>
                <a:ea charset="-127" pitchFamily="50" typeface="나눔고딕"/>
              </a:rPr>
              <a:t>Storyboard</a:t>
            </a:r>
            <a:endParaRPr altLang="ko-KR" dirty="0" lang="ko-KR" sz="28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" name="슬라이드 번호 개체 틀 1"/>
          <p:cNvSpPr>
            <a:spLocks noGrp="1"/>
          </p:cNvSpPr>
          <p:nvPr>
            <p:ph idx="4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1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67204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5" y="2060578"/>
            <a:ext cx="2390912" cy="424386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4525" y="2060575"/>
            <a:ext cx="2393659" cy="4248745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5103" y="918246"/>
            <a:ext cx="7704856" cy="938700"/>
          </a:xfrm>
          <a:prstGeom prst="rect">
            <a:avLst/>
          </a:prstGeom>
          <a:noFill/>
        </p:spPr>
        <p:txBody>
          <a:bodyPr bIns="45711" lIns="91419" numCol="1" rIns="91419" rtlCol="0" tIns="45711" wrap="square">
            <a:spAutoFit/>
          </a:bodyPr>
          <a:lstStyle/>
          <a:p>
            <a:pPr indent="-171414" marL="171414">
              <a:buFont charset="2" pitchFamily="2" typeface="Wingdings"/>
              <a:buChar char="§"/>
            </a:pP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화면 </a:t>
            </a:r>
            <a:r>
              <a:rPr altLang="ko-KR" dirty="0" err="1" lang="ko-KR" sz="1100">
                <a:latin charset="-127" pitchFamily="50" typeface="나눔고딕"/>
                <a:ea charset="-127" pitchFamily="50" typeface="나눔고딕"/>
              </a:rPr>
              <a:t>최상단에</a:t>
            </a: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 알기 쉽게 로고와 검색 아이콘</a:t>
            </a: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, </a:t>
            </a: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홈 탭 배치</a:t>
            </a:r>
            <a:endParaRPr altLang="ko-KR" dirty="0" lang="en-US" sz="1100">
              <a:latin charset="-127" pitchFamily="50" typeface="나눔고딕"/>
              <a:ea charset="-127" pitchFamily="50" typeface="나눔고딕"/>
            </a:endParaRPr>
          </a:p>
          <a:p>
            <a:pPr indent="-171414" marL="171414">
              <a:buFont charset="2" pitchFamily="2" typeface="Wingdings"/>
              <a:buChar char="§"/>
            </a:pP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&lt;</a:t>
            </a:r>
            <a:r>
              <a:rPr altLang="ko-KR" dirty="0" err="1" lang="en-US" sz="1100">
                <a:latin charset="-127" pitchFamily="50" typeface="나눔고딕"/>
                <a:ea charset="-127" pitchFamily="50" typeface="나눔고딕"/>
              </a:rPr>
              <a:t>iBEAUTYLAB</a:t>
            </a: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&gt;</a:t>
            </a: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의 가로 스크롤 화면을 응용해 </a:t>
            </a: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&lt;</a:t>
            </a:r>
            <a:r>
              <a:rPr altLang="ko-KR" dirty="0" err="1" lang="ko-KR" sz="1100">
                <a:latin charset="-127" pitchFamily="50" typeface="나눔고딕"/>
                <a:ea charset="-127" pitchFamily="50" typeface="나눔고딕"/>
              </a:rPr>
              <a:t>겜뷰</a:t>
            </a: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&gt;</a:t>
            </a: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의 홈 화면 상단 인기리뷰 노출방식에 활용</a:t>
            </a:r>
            <a:endParaRPr altLang="ko-KR" dirty="0" lang="en-US" sz="1100">
              <a:latin charset="-127" pitchFamily="50" typeface="나눔고딕"/>
              <a:ea charset="-127" pitchFamily="50" typeface="나눔고딕"/>
            </a:endParaRPr>
          </a:p>
          <a:p>
            <a:pPr indent="-171414" marL="171414">
              <a:buFont charset="2" pitchFamily="2" typeface="Wingdings"/>
              <a:buChar char="§"/>
            </a:pP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&lt;</a:t>
            </a:r>
            <a:r>
              <a:rPr altLang="ko-KR" dirty="0" err="1" lang="en-US" sz="1100">
                <a:latin charset="-127" pitchFamily="50" typeface="나눔고딕"/>
                <a:ea charset="-127" pitchFamily="50" typeface="나눔고딕"/>
              </a:rPr>
              <a:t>iBEAUTYLAB</a:t>
            </a: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&gt;</a:t>
            </a: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의 카테고리 아이콘 배치방식을 응용해 </a:t>
            </a: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&lt;</a:t>
            </a:r>
            <a:r>
              <a:rPr altLang="ko-KR" dirty="0" err="1" lang="ko-KR" sz="1100">
                <a:latin charset="-127" pitchFamily="50" typeface="나눔고딕"/>
                <a:ea charset="-127" pitchFamily="50" typeface="나눔고딕"/>
              </a:rPr>
              <a:t>겜뷰</a:t>
            </a: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&gt;</a:t>
            </a: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의 홈 화면 중간에 게임장르 아이콘 배치</a:t>
            </a:r>
            <a:endParaRPr altLang="ko-KR" dirty="0" lang="en-US" sz="1100">
              <a:latin charset="-127" pitchFamily="50" typeface="나눔고딕"/>
              <a:ea charset="-127" pitchFamily="50" typeface="나눔고딕"/>
            </a:endParaRPr>
          </a:p>
          <a:p>
            <a:pPr indent="-171414" marL="171414">
              <a:buFont charset="2" pitchFamily="2" typeface="Wingdings"/>
              <a:buChar char="§"/>
            </a:pP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&lt;CJ ONE&gt;</a:t>
            </a: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의 갤러리구조형식을 응용해 인기 플레이박스와 최신게임 이미지를 배치</a:t>
            </a: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, </a:t>
            </a: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볼거리를 제공해 지루하지 않게 홈 화면 구성</a:t>
            </a: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dirty="0" lang="en-US"/>
              <a:t>6. UI </a:t>
            </a:r>
            <a:r>
              <a:rPr altLang="ko-KR" dirty="0" lang="ko-KR"/>
              <a:t>벤치마킹 </a:t>
            </a:r>
            <a:r>
              <a:rPr altLang="ko-KR" dirty="0" lang="en-US"/>
              <a:t>– </a:t>
            </a:r>
            <a:r>
              <a:rPr altLang="ko-KR" dirty="0" lang="ko-KR"/>
              <a:t>메인</a:t>
            </a:r>
            <a:r>
              <a:rPr altLang="ko-KR" dirty="0" lang="en-US"/>
              <a:t>(</a:t>
            </a:r>
            <a:r>
              <a:rPr altLang="ko-KR" dirty="0" lang="ko-KR"/>
              <a:t>홈</a:t>
            </a:r>
            <a:r>
              <a:rPr altLang="ko-KR" dirty="0" lang="en-US"/>
              <a:t>) </a:t>
            </a:r>
            <a:r>
              <a:rPr altLang="ko-KR" dirty="0" lang="ko-KR"/>
              <a:t>화면</a:t>
            </a:r>
          </a:p>
        </p:txBody>
      </p:sp>
    </p:spTree>
    <p:extLst>
      <p:ext uri="{BB962C8B-B14F-4D97-AF65-F5344CB8AC3E}">
        <p14:creationId xmlns:p14="http://schemas.microsoft.com/office/powerpoint/2010/main" val="25395346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765103" y="981891"/>
            <a:ext cx="7704856" cy="430869"/>
          </a:xfrm>
          <a:prstGeom prst="rect">
            <a:avLst/>
          </a:prstGeom>
          <a:noFill/>
        </p:spPr>
        <p:txBody>
          <a:bodyPr bIns="45711" lIns="91419" numCol="1" rIns="91419" rtlCol="0" tIns="45711" wrap="square">
            <a:spAutoFit/>
          </a:bodyPr>
          <a:lstStyle/>
          <a:p>
            <a:pPr indent="-171414" marL="171414">
              <a:buFont charset="2" pitchFamily="2" typeface="Wingdings"/>
              <a:buChar char="§"/>
            </a:pP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리뷰 리스트에서 사용자가 카테고리를 설정해 카테고리 별로 리뷰를 열람할 수 있다</a:t>
            </a: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.</a:t>
            </a:r>
          </a:p>
          <a:p>
            <a:pPr indent="-171414" marL="171414">
              <a:buFont charset="2" pitchFamily="2" typeface="Wingdings"/>
              <a:buChar char="§"/>
            </a:pP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&lt;</a:t>
            </a:r>
            <a:r>
              <a:rPr altLang="ko-KR" dirty="0" err="1" lang="ko-KR" sz="1100">
                <a:latin charset="-127" pitchFamily="50" typeface="나눔고딕"/>
                <a:ea charset="-127" pitchFamily="50" typeface="나눔고딕"/>
              </a:rPr>
              <a:t>겜뷰</a:t>
            </a: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&gt;</a:t>
            </a: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의 리뷰 탭에서 게임장르를 선택하면 해당 장르의 리뷰리스트를 열람할 수 있다</a:t>
            </a: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.</a:t>
            </a: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 </a:t>
            </a:r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7274" y="1772819"/>
            <a:ext cx="2390910" cy="4250507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8964" y="1772819"/>
            <a:ext cx="2390911" cy="4250507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dirty="0" lang="en-US"/>
              <a:t>6. UI </a:t>
            </a:r>
            <a:r>
              <a:rPr altLang="ko-KR" dirty="0" lang="ko-KR"/>
              <a:t>벤치마킹 </a:t>
            </a:r>
            <a:r>
              <a:rPr altLang="ko-KR" dirty="0" lang="en-US"/>
              <a:t>– </a:t>
            </a:r>
            <a:r>
              <a:rPr altLang="ko-KR" dirty="0" lang="ko-KR"/>
              <a:t>카테고리 분류</a:t>
            </a:r>
          </a:p>
        </p:txBody>
      </p:sp>
    </p:spTree>
    <p:extLst>
      <p:ext uri="{BB962C8B-B14F-4D97-AF65-F5344CB8AC3E}">
        <p14:creationId xmlns:p14="http://schemas.microsoft.com/office/powerpoint/2010/main" val="35651700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1568" y="1844824"/>
            <a:ext cx="2390911" cy="4243868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4525" y="1844824"/>
            <a:ext cx="2393659" cy="42487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5103" y="1052738"/>
            <a:ext cx="7704856" cy="430869"/>
          </a:xfrm>
          <a:prstGeom prst="rect">
            <a:avLst/>
          </a:prstGeom>
          <a:noFill/>
        </p:spPr>
        <p:txBody>
          <a:bodyPr bIns="45711" lIns="91419" numCol="1" rIns="91419" rtlCol="0" tIns="45711" wrap="square">
            <a:spAutoFit/>
          </a:bodyPr>
          <a:lstStyle/>
          <a:p>
            <a:pPr indent="-171414" marL="171414">
              <a:buFont charset="2" pitchFamily="2" typeface="Wingdings"/>
              <a:buChar char="§"/>
            </a:pP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&lt;</a:t>
            </a: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망고플레이트</a:t>
            </a: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&gt; </a:t>
            </a:r>
            <a:r>
              <a:rPr altLang="ko-KR" dirty="0" err="1" lang="ko-KR" sz="1100">
                <a:latin charset="-127" pitchFamily="50" typeface="나눔고딕"/>
                <a:ea charset="-127" pitchFamily="50" typeface="나눔고딕"/>
              </a:rPr>
              <a:t>마이페이지</a:t>
            </a: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 상단에 프로필관리</a:t>
            </a: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, </a:t>
            </a: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하단에 네 개의 탭으로 활동내역 등을 관리</a:t>
            </a:r>
            <a:endParaRPr altLang="ko-KR" dirty="0" lang="en-US" sz="1100">
              <a:latin charset="-127" pitchFamily="50" typeface="나눔고딕"/>
              <a:ea charset="-127" pitchFamily="50" typeface="나눔고딕"/>
            </a:endParaRPr>
          </a:p>
          <a:p>
            <a:pPr indent="-171414" marL="171414">
              <a:buFont charset="2" pitchFamily="2" typeface="Wingdings"/>
              <a:buChar char="§"/>
            </a:pP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&lt;</a:t>
            </a:r>
            <a:r>
              <a:rPr altLang="ko-KR" dirty="0" err="1" lang="ko-KR" sz="1100">
                <a:latin charset="-127" pitchFamily="50" typeface="나눔고딕"/>
                <a:ea charset="-127" pitchFamily="50" typeface="나눔고딕"/>
              </a:rPr>
              <a:t>겜뷰</a:t>
            </a: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&gt;</a:t>
            </a: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에서 네 개의 탭을 응용해 </a:t>
            </a: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‘</a:t>
            </a: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내 리뷰</a:t>
            </a: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/</a:t>
            </a: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박스</a:t>
            </a: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’, ‘</a:t>
            </a: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좋아요</a:t>
            </a: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’, ‘</a:t>
            </a: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팬 맺은 내역</a:t>
            </a: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’, ‘</a:t>
            </a: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활동로그</a:t>
            </a: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’</a:t>
            </a: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를 열람하고 관리하게 함</a:t>
            </a:r>
            <a:endParaRPr altLang="ko-KR" dirty="0" lang="en-US" sz="1100"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4" name="직사각형 3"/>
          <p:cNvSpPr/>
          <p:nvPr/>
        </p:nvSpPr>
        <p:spPr>
          <a:xfrm>
            <a:off x="1979714" y="2925217"/>
            <a:ext cx="432048" cy="216024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endParaRPr altLang="ko-KR" lang="ko-KR"/>
          </a:p>
        </p:txBody>
      </p:sp>
      <p:sp>
        <p:nvSpPr>
          <p:cNvPr id="7" name="직사각형 6"/>
          <p:cNvSpPr/>
          <p:nvPr/>
        </p:nvSpPr>
        <p:spPr>
          <a:xfrm>
            <a:off x="4437509" y="2833973"/>
            <a:ext cx="432048" cy="216024"/>
          </a:xfrm>
          <a:prstGeom prst="rect">
            <a:avLst/>
          </a:prstGeom>
          <a:solidFill>
            <a:srgbClr val="E089A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endParaRPr altLang="ko-KR" lang="ko-KR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dirty="0" lang="en-US"/>
              <a:t>6. UI </a:t>
            </a:r>
            <a:r>
              <a:rPr altLang="ko-KR" dirty="0" lang="ko-KR"/>
              <a:t>벤치마킹</a:t>
            </a:r>
            <a:r>
              <a:rPr altLang="ko-KR" dirty="0" lang="en-US"/>
              <a:t> - </a:t>
            </a:r>
            <a:r>
              <a:rPr altLang="ko-KR" dirty="0" err="1" lang="ko-KR"/>
              <a:t>마이페이지</a:t>
            </a:r>
            <a:endParaRPr altLang="ko-KR" dirty="0" lang="ko-KR"/>
          </a:p>
        </p:txBody>
      </p:sp>
    </p:spTree>
    <p:extLst>
      <p:ext uri="{BB962C8B-B14F-4D97-AF65-F5344CB8AC3E}">
        <p14:creationId xmlns:p14="http://schemas.microsoft.com/office/powerpoint/2010/main" val="37471481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36" y="1844824"/>
            <a:ext cx="2387175" cy="4243868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5103" y="1052738"/>
            <a:ext cx="7704856" cy="430869"/>
          </a:xfrm>
          <a:prstGeom prst="rect">
            <a:avLst/>
          </a:prstGeom>
          <a:noFill/>
        </p:spPr>
        <p:txBody>
          <a:bodyPr bIns="45711" lIns="91419" numCol="1" rIns="91419" rtlCol="0" tIns="45711" wrap="square">
            <a:spAutoFit/>
          </a:bodyPr>
          <a:lstStyle/>
          <a:p>
            <a:pPr indent="-171414" marL="171414">
              <a:buFont charset="2" pitchFamily="2" typeface="Wingdings"/>
              <a:buChar char="§"/>
            </a:pP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태그를 직접 입력해 검색할 수도 있고</a:t>
            </a:r>
            <a:r>
              <a:rPr altLang="ko-KR" dirty="0" lang="en-US" sz="1100">
                <a:latin charset="-127" pitchFamily="50" typeface="나눔고딕"/>
                <a:ea charset="-127" pitchFamily="50" typeface="나눔고딕"/>
              </a:rPr>
              <a:t>, </a:t>
            </a: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자주 검색되는 태그들을 이미지와 함께 제시하여 클릭할 수 있도록 한 점</a:t>
            </a:r>
            <a:endParaRPr altLang="ko-KR" dirty="0" lang="en-US" sz="1100">
              <a:latin charset="-127" pitchFamily="50" typeface="나눔고딕"/>
              <a:ea charset="-127" pitchFamily="50" typeface="나눔고딕"/>
            </a:endParaRPr>
          </a:p>
          <a:p>
            <a:pPr indent="-171414" marL="171414">
              <a:buFont charset="2" pitchFamily="2" typeface="Wingdings"/>
              <a:buChar char="§"/>
            </a:pPr>
            <a:r>
              <a:rPr altLang="ko-KR" dirty="0" lang="ko-KR" sz="1100">
                <a:latin charset="-127" pitchFamily="50" typeface="나눔고딕"/>
                <a:ea charset="-127" pitchFamily="50" typeface="나눔고딕"/>
              </a:rPr>
              <a:t>갤러리구조형식으로 지루함을 없앰</a:t>
            </a:r>
            <a:endParaRPr altLang="ko-KR" dirty="0" lang="en-US" sz="1100"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dirty="0" lang="en-US"/>
              <a:t>6. UI </a:t>
            </a:r>
            <a:r>
              <a:rPr altLang="ko-KR" dirty="0" lang="ko-KR"/>
              <a:t>벤치마킹 </a:t>
            </a:r>
            <a:r>
              <a:rPr altLang="ko-KR" dirty="0" lang="en-US"/>
              <a:t>- </a:t>
            </a:r>
            <a:r>
              <a:rPr altLang="ko-KR" dirty="0" lang="ko-KR"/>
              <a:t>태그검색</a:t>
            </a:r>
          </a:p>
        </p:txBody>
      </p:sp>
    </p:spTree>
    <p:extLst>
      <p:ext uri="{BB962C8B-B14F-4D97-AF65-F5344CB8AC3E}">
        <p14:creationId xmlns:p14="http://schemas.microsoft.com/office/powerpoint/2010/main" val="22541562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436" y="1844825"/>
            <a:ext cx="2387175" cy="424386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65103" y="1052738"/>
            <a:ext cx="7704856" cy="430869"/>
          </a:xfrm>
          <a:prstGeom prst="rect">
            <a:avLst/>
          </a:prstGeom>
          <a:noFill/>
        </p:spPr>
        <p:txBody>
          <a:bodyPr bIns="45711" lIns="91419" numCol="1" rIns="91419" rtlCol="0" tIns="45711" wrap="square">
            <a:spAutoFit/>
          </a:bodyPr>
          <a:lstStyle/>
          <a:p>
            <a:pPr indent="-171414" marL="171414">
              <a:buFont charset="2" pitchFamily="2" typeface="Wingdings"/>
              <a:buChar char="§"/>
            </a:pPr>
            <a:r>
              <a:rPr altLang="ko-KR" dirty="0" lang="ko-KR" sz="1100">
                <a:latin typeface="+mn-ea"/>
              </a:rPr>
              <a:t>화해 </a:t>
            </a:r>
            <a:r>
              <a:rPr altLang="ko-KR" dirty="0" lang="en-US" sz="1100">
                <a:latin typeface="+mn-ea"/>
              </a:rPr>
              <a:t>: </a:t>
            </a:r>
            <a:r>
              <a:rPr altLang="ko-KR" dirty="0" lang="ko-KR" sz="1100">
                <a:latin typeface="+mn-ea"/>
              </a:rPr>
              <a:t>개별 검색 창으로 제품을 등록하며</a:t>
            </a:r>
            <a:r>
              <a:rPr altLang="ko-KR" dirty="0" lang="en-US" sz="1100">
                <a:latin typeface="+mn-ea"/>
              </a:rPr>
              <a:t>, </a:t>
            </a:r>
            <a:r>
              <a:rPr altLang="ko-KR" dirty="0" lang="ko-KR" sz="1100">
                <a:latin typeface="+mn-ea"/>
              </a:rPr>
              <a:t>게임에 대한 </a:t>
            </a:r>
            <a:r>
              <a:rPr altLang="ko-KR" dirty="0" err="1" lang="ko-KR" sz="1100">
                <a:latin typeface="+mn-ea"/>
              </a:rPr>
              <a:t>별점을</a:t>
            </a:r>
            <a:r>
              <a:rPr altLang="ko-KR" dirty="0" lang="ko-KR" sz="1100">
                <a:latin typeface="+mn-ea"/>
              </a:rPr>
              <a:t> </a:t>
            </a:r>
            <a:r>
              <a:rPr altLang="ko-KR" dirty="0" lang="en-US" sz="1100">
                <a:latin typeface="+mn-ea"/>
              </a:rPr>
              <a:t>5</a:t>
            </a:r>
            <a:r>
              <a:rPr altLang="ko-KR" dirty="0" lang="ko-KR" sz="1100">
                <a:latin typeface="+mn-ea"/>
              </a:rPr>
              <a:t>점으로 등록</a:t>
            </a:r>
            <a:endParaRPr altLang="ko-KR" dirty="0" lang="en-US" sz="1100">
              <a:latin typeface="+mn-ea"/>
            </a:endParaRPr>
          </a:p>
          <a:p>
            <a:pPr indent="-171414" marL="171414">
              <a:buFont charset="2" pitchFamily="2" typeface="Wingdings"/>
              <a:buChar char="§"/>
            </a:pPr>
            <a:r>
              <a:rPr altLang="ko-KR" dirty="0" lang="ko-KR" sz="1100">
                <a:latin typeface="+mn-ea"/>
              </a:rPr>
              <a:t>카드뉴스 </a:t>
            </a:r>
            <a:r>
              <a:rPr altLang="ko-KR" dirty="0" lang="en-US" sz="1100">
                <a:latin typeface="+mn-ea"/>
              </a:rPr>
              <a:t>: </a:t>
            </a:r>
            <a:r>
              <a:rPr altLang="ko-KR" dirty="0" lang="ko-KR" sz="1100">
                <a:latin typeface="+mn-ea"/>
              </a:rPr>
              <a:t>이미지를 등록하고</a:t>
            </a:r>
            <a:r>
              <a:rPr altLang="ko-KR" dirty="0" lang="en-US" sz="1100">
                <a:latin typeface="+mn-ea"/>
              </a:rPr>
              <a:t>, </a:t>
            </a:r>
            <a:r>
              <a:rPr altLang="ko-KR" dirty="0" lang="ko-KR" sz="1100">
                <a:latin typeface="+mn-ea"/>
              </a:rPr>
              <a:t>이미지 위</a:t>
            </a:r>
            <a:r>
              <a:rPr altLang="ko-KR" dirty="0" lang="en-US" sz="1100">
                <a:latin typeface="+mn-ea"/>
              </a:rPr>
              <a:t>(</a:t>
            </a:r>
            <a:r>
              <a:rPr altLang="ko-KR" dirty="0" lang="ko-KR" sz="1100">
                <a:latin typeface="+mn-ea"/>
              </a:rPr>
              <a:t>고정된 위치</a:t>
            </a:r>
            <a:r>
              <a:rPr altLang="ko-KR" dirty="0" lang="en-US" sz="1100">
                <a:latin typeface="+mn-ea"/>
              </a:rPr>
              <a:t>)</a:t>
            </a:r>
            <a:r>
              <a:rPr altLang="ko-KR" dirty="0" lang="ko-KR" sz="1100">
                <a:latin typeface="+mn-ea"/>
              </a:rPr>
              <a:t>에 텍스트를 입력</a:t>
            </a:r>
            <a:endParaRPr altLang="ko-KR" dirty="0" lang="en-US" sz="1100">
              <a:latin typeface="+mn-ea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9437" y="1844825"/>
            <a:ext cx="2387175" cy="4243866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dirty="0" lang="en-US"/>
              <a:t>6. UI </a:t>
            </a:r>
            <a:r>
              <a:rPr altLang="ko-KR" dirty="0" lang="ko-KR"/>
              <a:t>벤치마킹 </a:t>
            </a:r>
            <a:r>
              <a:rPr altLang="ko-KR" dirty="0" lang="en-US"/>
              <a:t>– </a:t>
            </a:r>
            <a:r>
              <a:rPr altLang="ko-KR" dirty="0" lang="ko-KR"/>
              <a:t>리뷰 작성</a:t>
            </a:r>
          </a:p>
        </p:txBody>
      </p:sp>
    </p:spTree>
    <p:extLst>
      <p:ext uri="{BB962C8B-B14F-4D97-AF65-F5344CB8AC3E}">
        <p14:creationId xmlns:p14="http://schemas.microsoft.com/office/powerpoint/2010/main" val="7020246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슬라이드 번호 개체 틀 1"/>
          <p:cNvSpPr>
            <a:spLocks noGrp="1"/>
          </p:cNvSpPr>
          <p:nvPr>
            <p:ph idx="4" sz="quarter" type="sldNum"/>
          </p:nvPr>
        </p:nvSpPr>
        <p:spPr>
          <a:prstGeom prst="rect">
            <a:avLst/>
          </a:prstGeom>
        </p:spPr>
        <p:txBody>
          <a:bodyPr anchor="ctr" bIns="39837" lIns="79676" numCol="1" rIns="79676" rtlCol="0" tIns="39837" vert="horz"/>
          <a:lstStyle>
            <a:lvl1pPr algn="r">
              <a:defRPr b="1" sz="8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맑은 고딕"/>
                <a:ea charset="-127" pitchFamily="50" typeface="맑은 고딕"/>
              </a:defRPr>
            </a:lvl1pPr>
          </a:lstStyle>
          <a:p>
            <a:fld id="{477DBE4B-DCB7-47FF-8267-B55809756121}" type="slidenum">
              <a:rPr altLang="ko-KR" lang="ko-KR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16</a:t>
            </a:fld>
            <a:endParaRPr altLang="ko-KR" lang="ko-KR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dirty="0" lang="en-US"/>
              <a:t>7. </a:t>
            </a:r>
            <a:r>
              <a:rPr altLang="ko-KR" dirty="0" lang="ko-KR"/>
              <a:t>화면구성요소 정의</a:t>
            </a:r>
            <a:r>
              <a:rPr altLang="ko-KR" dirty="0" lang="en-US"/>
              <a:t>(2)</a:t>
            </a:r>
            <a:endParaRPr altLang="ko-KR" dirty="0" lang="ko-KR"/>
          </a:p>
        </p:txBody>
      </p:sp>
      <p:sp>
        <p:nvSpPr>
          <p:cNvPr id="10" name="TextBox 9"/>
          <p:cNvSpPr txBox="1"/>
          <p:nvPr/>
        </p:nvSpPr>
        <p:spPr>
          <a:xfrm>
            <a:off x="255543" y="1169968"/>
            <a:ext cx="1127519" cy="265118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12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4. Scroll Area</a:t>
            </a:r>
            <a:endParaRPr altLang="ko-KR" dirty="0" kumimoji="1" lang="ko-KR" sz="12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55544" y="2690673"/>
            <a:ext cx="1610023" cy="265118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12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5. Touch Interaction</a:t>
            </a:r>
            <a:endParaRPr altLang="ko-KR" dirty="0" kumimoji="1" lang="ko-KR" sz="12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graphicFrame>
        <p:nvGraphicFramePr>
          <p:cNvPr id="22" name="표 2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4615879"/>
              </p:ext>
            </p:extLst>
          </p:nvPr>
        </p:nvGraphicFramePr>
        <p:xfrm>
          <a:off x="2093575" y="2798414"/>
          <a:ext cx="6745565" cy="1155129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13491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491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4911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4911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349113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250576"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1100">
                          <a:latin charset="-127" pitchFamily="50" typeface="나눔고딕"/>
                          <a:ea charset="-127" pitchFamily="50" typeface="나눔고딕"/>
                        </a:rPr>
                        <a:t>Tap </a:t>
                      </a:r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1100">
                          <a:latin charset="-127" pitchFamily="50" typeface="나눔고딕"/>
                          <a:ea charset="-127" pitchFamily="50" typeface="나눔고딕"/>
                        </a:rPr>
                        <a:t>Flick left</a:t>
                      </a:r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1100">
                          <a:latin charset="-127" pitchFamily="50" typeface="나눔고딕"/>
                          <a:ea charset="-127" pitchFamily="50" typeface="나눔고딕"/>
                        </a:rPr>
                        <a:t>Flick right</a:t>
                      </a:r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1100">
                          <a:latin charset="-127" pitchFamily="50" typeface="나눔고딕"/>
                          <a:ea charset="-127" pitchFamily="50" typeface="나눔고딕"/>
                        </a:rPr>
                        <a:t>Flick up</a:t>
                      </a:r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1100">
                          <a:latin charset="-127" pitchFamily="50" typeface="나눔고딕"/>
                          <a:ea charset="-127" pitchFamily="50" typeface="나눔고딕"/>
                        </a:rPr>
                        <a:t>Flick down</a:t>
                      </a:r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04553">
                <a:tc>
                  <a:txBody>
                    <a:bodyPr numCol="1"/>
                    <a:lstStyle/>
                    <a:p>
                      <a:pPr latinLnBrk="1"/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pic>
        <p:nvPicPr>
          <p:cNvPr id="23" name="그림 22"/>
          <p:cNvPicPr>
            <a:picLocks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32620" y="3395614"/>
            <a:ext cx="225778" cy="241895"/>
          </a:xfrm>
          <a:prstGeom prst="rect">
            <a:avLst/>
          </a:prstGeom>
        </p:spPr>
      </p:pic>
      <p:pic>
        <p:nvPicPr>
          <p:cNvPr id="27" name="그림 26"/>
          <p:cNvPicPr>
            <a:picLocks noChangeAspect="1"/>
          </p:cNvPicPr>
          <p:nvPr/>
        </p:nvPicPr>
        <p:blipFill>
          <a:blip cstate="print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1660" y="3395614"/>
            <a:ext cx="467683" cy="241895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>
          <a:blip cstate="print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3721" y="3405129"/>
            <a:ext cx="467683" cy="233255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>
          <a:blip cstate="print"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97755" y="3222831"/>
            <a:ext cx="225778" cy="501067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>
          <a:blip cstate="print"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77747" y="3222831"/>
            <a:ext cx="225778" cy="501067"/>
          </a:xfrm>
          <a:prstGeom prst="rect">
            <a:avLst/>
          </a:prstGeom>
        </p:spPr>
      </p:pic>
      <p:cxnSp>
        <p:nvCxnSpPr>
          <p:cNvPr id="25" name="직선 연결선 24"/>
          <p:cNvCxnSpPr/>
          <p:nvPr/>
        </p:nvCxnSpPr>
        <p:spPr>
          <a:xfrm>
            <a:off x="2112623" y="1207691"/>
            <a:ext cx="837590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/>
          <p:nvPr/>
        </p:nvCxnSpPr>
        <p:spPr>
          <a:xfrm>
            <a:off x="2531418" y="1207690"/>
            <a:ext cx="0" cy="1090672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arrow" w="med"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모서리가 둥근 직사각형 30"/>
          <p:cNvSpPr/>
          <p:nvPr/>
        </p:nvSpPr>
        <p:spPr>
          <a:xfrm>
            <a:off x="2436894" y="1469785"/>
            <a:ext cx="189049" cy="566484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31368" compatLnSpc="1" forceAA="0" fromWordArt="0" horzOverflow="overflow" lIns="31368" numCol="1" rIns="31368" rot="0" rtlCol="0" spcCol="0" spcFirstLastPara="0" tIns="31368" vert="eaVert" vertOverflow="overflow" wrap="none">
            <a:prstTxWarp prst="textNoShape">
              <a:avLst/>
            </a:prstTxWarp>
            <a:no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900">
                <a:solidFill>
                  <a:prstClr val="white"/>
                </a:solidFill>
              </a:rPr>
              <a:t>Scroll</a:t>
            </a:r>
            <a:endParaRPr altLang="ko-KR" b="1" dirty="0" kumimoji="1" lang="ko-KR" sz="900">
              <a:solidFill>
                <a:prstClr val="white"/>
              </a:solidFill>
            </a:endParaRPr>
          </a:p>
        </p:txBody>
      </p:sp>
      <p:cxnSp>
        <p:nvCxnSpPr>
          <p:cNvPr id="32" name="직선 연결선 31"/>
          <p:cNvCxnSpPr/>
          <p:nvPr/>
        </p:nvCxnSpPr>
        <p:spPr>
          <a:xfrm>
            <a:off x="2112623" y="2307852"/>
            <a:ext cx="837590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55543" y="4691725"/>
            <a:ext cx="1169198" cy="265118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12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6. Notification</a:t>
            </a:r>
            <a:endParaRPr altLang="ko-KR" dirty="0" kumimoji="1" lang="ko-KR" sz="12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grpSp>
        <p:nvGrpSpPr>
          <p:cNvPr id="4" name="그룹 3"/>
          <p:cNvGrpSpPr/>
          <p:nvPr/>
        </p:nvGrpSpPr>
        <p:grpSpPr>
          <a:xfrm>
            <a:off x="2072828" y="4592375"/>
            <a:ext cx="2191066" cy="1306260"/>
            <a:chOff x="2448528" y="4774957"/>
            <a:chExt cx="2588197" cy="1440212"/>
          </a:xfrm>
        </p:grpSpPr>
        <p:sp>
          <p:nvSpPr>
            <p:cNvPr id="33" name="모서리가 접힌 도형 32"/>
            <p:cNvSpPr/>
            <p:nvPr/>
          </p:nvSpPr>
          <p:spPr>
            <a:xfrm>
              <a:off x="2519966" y="4900119"/>
              <a:ext cx="2516759" cy="1315050"/>
            </a:xfrm>
            <a:prstGeom prst="foldedCorner">
              <a:avLst>
                <a:gd fmla="val 8427" name="adj"/>
              </a:avLst>
            </a:prstGeom>
            <a:solidFill>
              <a:srgbClr val="FFB3B3">
                <a:alpha val="50196"/>
              </a:srgbClr>
            </a:solidFill>
            <a:ln w="12700"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b="1" dirty="0" kumimoji="1" lang="en-US" sz="700">
                  <a:solidFill>
                    <a:srgbClr val="C00000"/>
                  </a:solidFill>
                  <a:latin charset="-127" pitchFamily="50" typeface="돋움"/>
                  <a:ea charset="-127" pitchFamily="50" typeface="돋움"/>
                </a:rPr>
                <a:t>20150414</a:t>
              </a:r>
              <a:r>
                <a:rPr altLang="ko-KR" dirty="0" kumimoji="1" lang="en-US" sz="700">
                  <a:solidFill>
                    <a:srgbClr val="C00000"/>
                  </a:solidFill>
                  <a:latin charset="-127" pitchFamily="50" typeface="돋움"/>
                  <a:ea charset="-127" pitchFamily="50" typeface="돋움"/>
                </a:rPr>
                <a:t> - </a:t>
              </a:r>
              <a:r>
                <a:rPr altLang="ko-KR" dirty="0" kumimoji="1" lang="ko-KR" sz="700">
                  <a:solidFill>
                    <a:srgbClr val="C00000"/>
                  </a:solidFill>
                  <a:latin charset="-127" pitchFamily="50" typeface="돋움"/>
                  <a:ea charset="-127" pitchFamily="50" typeface="돋움"/>
                </a:rPr>
                <a:t>정책변경</a:t>
              </a:r>
              <a:endParaRPr altLang="ko-KR" dirty="0" kumimoji="1" lang="en-US" sz="700">
                <a:solidFill>
                  <a:srgbClr val="C00000"/>
                </a:solidFill>
                <a:latin charset="-127" pitchFamily="50" typeface="돋움"/>
                <a:ea charset="-127" pitchFamily="50" typeface="돋움"/>
              </a:endParaRPr>
            </a:p>
            <a:p>
              <a:pPr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dirty="0" kumimoji="1" lang="en-US" sz="700">
                <a:solidFill>
                  <a:srgbClr val="C00000"/>
                </a:solidFill>
                <a:latin charset="-127" pitchFamily="50" typeface="돋움"/>
                <a:ea charset="-127" pitchFamily="50" typeface="돋움"/>
              </a:endParaRPr>
            </a:p>
            <a:p>
              <a:pPr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en-US" sz="700">
                  <a:solidFill>
                    <a:prstClr val="black">
                      <a:lumMod val="75000"/>
                      <a:lumOff val="25000"/>
                    </a:prstClr>
                  </a:solidFill>
                  <a:latin charset="-127" panose="020B0600000101010101" pitchFamily="50" typeface="돋움"/>
                  <a:ea charset="-127" panose="020B0600000101010101" pitchFamily="50" typeface="돋움"/>
                </a:rPr>
                <a:t>Memo</a:t>
              </a:r>
            </a:p>
            <a:p>
              <a:pPr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b="1" dirty="0" kumimoji="1" lang="en-US" sz="700">
                <a:solidFill>
                  <a:prstClr val="black">
                    <a:lumMod val="75000"/>
                    <a:lumOff val="25000"/>
                  </a:prstClr>
                </a:solidFill>
                <a:latin charset="-127" panose="020B0600000101010101" pitchFamily="50" typeface="돋움"/>
                <a:ea charset="-127" panose="020B0600000101010101" pitchFamily="50" typeface="돋움"/>
              </a:endParaRPr>
            </a:p>
            <a:p>
              <a:pPr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b="1" dirty="0" kumimoji="1" lang="en-US" sz="700">
                <a:solidFill>
                  <a:prstClr val="black">
                    <a:lumMod val="75000"/>
                    <a:lumOff val="25000"/>
                  </a:prstClr>
                </a:solidFill>
                <a:latin charset="-127" panose="020B0600000101010101" pitchFamily="50" typeface="돋움"/>
                <a:ea charset="-127" panose="020B0600000101010101" pitchFamily="50" typeface="돋움"/>
              </a:endParaRPr>
            </a:p>
            <a:p>
              <a:pPr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b="1" dirty="0" kumimoji="1" lang="en-US" sz="700">
                <a:solidFill>
                  <a:prstClr val="black">
                    <a:lumMod val="75000"/>
                    <a:lumOff val="25000"/>
                  </a:prstClr>
                </a:solidFill>
                <a:latin charset="-127" panose="020B0600000101010101" pitchFamily="50" typeface="돋움"/>
                <a:ea charset="-127" panose="020B0600000101010101" pitchFamily="50" typeface="돋움"/>
              </a:endParaRPr>
            </a:p>
            <a:p>
              <a:pPr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b="1" dirty="0" kumimoji="1" lang="en-US" sz="700">
                <a:solidFill>
                  <a:prstClr val="black">
                    <a:lumMod val="75000"/>
                    <a:lumOff val="25000"/>
                  </a:prstClr>
                </a:solidFill>
                <a:latin charset="-127" panose="020B0600000101010101" pitchFamily="50" typeface="돋움"/>
                <a:ea charset="-127" panose="020B0600000101010101" pitchFamily="50" typeface="돋움"/>
              </a:endParaRPr>
            </a:p>
            <a:p>
              <a:pPr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b="1" dirty="0" kumimoji="1" lang="en-US" sz="700">
                <a:solidFill>
                  <a:prstClr val="black">
                    <a:lumMod val="75000"/>
                    <a:lumOff val="25000"/>
                  </a:prstClr>
                </a:solidFill>
                <a:latin charset="-127" panose="020B0600000101010101" pitchFamily="50" typeface="돋움"/>
                <a:ea charset="-127" panose="020B0600000101010101" pitchFamily="50" typeface="돋움"/>
              </a:endParaRPr>
            </a:p>
            <a:p>
              <a:pPr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dirty="0" kumimoji="1" lang="ko-KR" sz="700">
                <a:solidFill>
                  <a:prstClr val="black">
                    <a:lumMod val="75000"/>
                    <a:lumOff val="25000"/>
                  </a:prstClr>
                </a:solidFill>
                <a:latin charset="-127" panose="020B0600000101010101" pitchFamily="50" typeface="돋움"/>
                <a:ea charset="-127" panose="020B0600000101010101" pitchFamily="50" typeface="돋움"/>
              </a:endParaRPr>
            </a:p>
          </p:txBody>
        </p:sp>
        <p:pic>
          <p:nvPicPr>
            <p:cNvPr id="2" name="그림 1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flipH="1">
              <a:off x="2448528" y="4774957"/>
              <a:ext cx="142875" cy="219075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4456986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슬라이드 번호 개체 틀 1"/>
          <p:cNvSpPr>
            <a:spLocks noGrp="1"/>
          </p:cNvSpPr>
          <p:nvPr>
            <p:ph idx="4" sz="quarter" type="sldNum"/>
          </p:nvPr>
        </p:nvSpPr>
        <p:spPr>
          <a:prstGeom prst="rect">
            <a:avLst/>
          </a:prstGeom>
        </p:spPr>
        <p:txBody>
          <a:bodyPr anchor="ctr" bIns="39837" lIns="79676" numCol="1" rIns="79676" rtlCol="0" tIns="39837" vert="horz"/>
          <a:lstStyle>
            <a:lvl1pPr algn="r">
              <a:defRPr b="1" sz="8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맑은 고딕"/>
                <a:ea charset="-127" pitchFamily="50" typeface="맑은 고딕"/>
              </a:defRPr>
            </a:lvl1pPr>
          </a:lstStyle>
          <a:p>
            <a:fld id="{477DBE4B-DCB7-47FF-8267-B55809756121}" type="slidenum">
              <a:rPr altLang="ko-KR" lang="ko-KR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17</a:t>
            </a:fld>
            <a:endParaRPr altLang="ko-KR" dirty="0" lang="ko-KR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dirty="0" lang="en-US"/>
              <a:t>7. </a:t>
            </a:r>
            <a:r>
              <a:rPr altLang="ko-KR" dirty="0" lang="ko-KR"/>
              <a:t>화면구성요소 정의</a:t>
            </a:r>
            <a:r>
              <a:rPr altLang="ko-KR" dirty="0" lang="en-US"/>
              <a:t>(3)</a:t>
            </a:r>
            <a:endParaRPr altLang="ko-KR" dirty="0" lang="ko-KR"/>
          </a:p>
        </p:txBody>
      </p:sp>
      <p:sp>
        <p:nvSpPr>
          <p:cNvPr id="10" name="TextBox 9"/>
          <p:cNvSpPr txBox="1"/>
          <p:nvPr/>
        </p:nvSpPr>
        <p:spPr>
          <a:xfrm>
            <a:off x="255543" y="3553939"/>
            <a:ext cx="1348734" cy="265118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12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8. Process Form</a:t>
            </a:r>
            <a:endParaRPr altLang="ko-KR" dirty="0" kumimoji="1" lang="ko-KR" sz="12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graphicFrame>
        <p:nvGraphicFramePr>
          <p:cNvPr id="37" name="표 3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27136706"/>
              </p:ext>
            </p:extLst>
          </p:nvPr>
        </p:nvGraphicFramePr>
        <p:xfrm>
          <a:off x="1950756" y="3619250"/>
          <a:ext cx="6745565" cy="1322769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13491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491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4911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349113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1349113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418216"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1100">
                          <a:latin charset="-127" pitchFamily="50" typeface="나눔고딕"/>
                          <a:ea charset="-127" pitchFamily="50" typeface="나눔고딕"/>
                        </a:rPr>
                        <a:t>Screen</a:t>
                      </a:r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1100">
                          <a:latin charset="-127" pitchFamily="50" typeface="나눔고딕"/>
                          <a:ea charset="-127" pitchFamily="50" typeface="나눔고딕"/>
                        </a:rPr>
                        <a:t>User</a:t>
                      </a:r>
                      <a:r>
                        <a:rPr altLang="ko-KR" baseline="0" dirty="0" lang="en-US" sz="1100">
                          <a:latin charset="-127" pitchFamily="50" typeface="나눔고딕"/>
                          <a:ea charset="-127" pitchFamily="50" typeface="나눔고딕"/>
                        </a:rPr>
                        <a:t> Action</a:t>
                      </a:r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1100">
                          <a:latin charset="-127" pitchFamily="50" typeface="나눔고딕"/>
                          <a:ea charset="-127" pitchFamily="50" typeface="나눔고딕"/>
                        </a:rPr>
                        <a:t>Conditional branch</a:t>
                      </a:r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1100">
                          <a:latin charset="-127" pitchFamily="50" typeface="나눔고딕"/>
                          <a:ea charset="-127" pitchFamily="50" typeface="나눔고딕"/>
                        </a:rPr>
                        <a:t>Flow line</a:t>
                      </a:r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1100">
                          <a:latin charset="-127" pitchFamily="50" typeface="나눔고딕"/>
                          <a:ea charset="-127" pitchFamily="50" typeface="나눔고딕"/>
                        </a:rPr>
                        <a:t>Flow line(NO)</a:t>
                      </a:r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04553">
                <a:tc>
                  <a:txBody>
                    <a:bodyPr numCol="1"/>
                    <a:lstStyle/>
                    <a:p>
                      <a:pPr latinLnBrk="1"/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4" name="직사각형 3"/>
          <p:cNvSpPr/>
          <p:nvPr/>
        </p:nvSpPr>
        <p:spPr>
          <a:xfrm>
            <a:off x="2255552" y="4211881"/>
            <a:ext cx="731510" cy="321716"/>
          </a:xfrm>
          <a:prstGeom prst="rec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화면이름</a:t>
            </a:r>
          </a:p>
        </p:txBody>
      </p:sp>
      <p:cxnSp>
        <p:nvCxnSpPr>
          <p:cNvPr id="11" name="직선 화살표 연결선 10"/>
          <p:cNvCxnSpPr/>
          <p:nvPr/>
        </p:nvCxnSpPr>
        <p:spPr>
          <a:xfrm>
            <a:off x="3474735" y="4305010"/>
            <a:ext cx="1036306" cy="0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5" name="그룹 44"/>
          <p:cNvGrpSpPr/>
          <p:nvPr/>
        </p:nvGrpSpPr>
        <p:grpSpPr>
          <a:xfrm>
            <a:off x="4846161" y="3937164"/>
            <a:ext cx="1005982" cy="731893"/>
            <a:chOff x="5724527" y="1322834"/>
            <a:chExt cx="1188316" cy="806946"/>
          </a:xfrm>
        </p:grpSpPr>
        <p:sp>
          <p:nvSpPr>
            <p:cNvPr id="15" name="순서도: 판단 14"/>
            <p:cNvSpPr/>
            <p:nvPr/>
          </p:nvSpPr>
          <p:spPr>
            <a:xfrm>
              <a:off x="5832723" y="1409700"/>
              <a:ext cx="216024" cy="216024"/>
            </a:xfrm>
            <a:prstGeom prst="flowChartDecisio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white"/>
                </a:solidFill>
              </a:endParaRPr>
            </a:p>
          </p:txBody>
        </p:sp>
        <p:cxnSp>
          <p:nvCxnSpPr>
            <p:cNvPr id="38" name="직선 화살표 연결선 37"/>
            <p:cNvCxnSpPr>
              <a:stCxn id="15" idx="3"/>
            </p:cNvCxnSpPr>
            <p:nvPr/>
          </p:nvCxnSpPr>
          <p:spPr>
            <a:xfrm>
              <a:off x="6048747" y="1517712"/>
              <a:ext cx="864096" cy="0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5946654" y="1322834"/>
              <a:ext cx="290092" cy="220570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b="1" dirty="0" kumimoji="1" lang="en-US" sz="700">
                  <a:solidFill>
                    <a:srgbClr val="FF0000"/>
                  </a:solidFill>
                  <a:latin charset="-127" pitchFamily="50" typeface="나눔고딕"/>
                  <a:ea charset="-127" pitchFamily="50" typeface="나눔고딕"/>
                </a:rPr>
                <a:t>N</a:t>
              </a:r>
              <a:endParaRPr altLang="ko-KR" b="1" dirty="0" kumimoji="1" lang="ko-KR" sz="700">
                <a:solidFill>
                  <a:srgbClr val="FF0000"/>
                </a:solidFill>
                <a:latin charset="-127" pitchFamily="50" typeface="나눔고딕"/>
                <a:ea charset="-127" pitchFamily="50" typeface="나눔고딕"/>
              </a:endParaRPr>
            </a:p>
          </p:txBody>
        </p:sp>
        <p:cxnSp>
          <p:nvCxnSpPr>
            <p:cNvPr id="40" name="직선 화살표 연결선 39"/>
            <p:cNvCxnSpPr>
              <a:stCxn id="15" idx="2"/>
            </p:cNvCxnSpPr>
            <p:nvPr/>
          </p:nvCxnSpPr>
          <p:spPr>
            <a:xfrm>
              <a:off x="5940735" y="1625724"/>
              <a:ext cx="0" cy="504056"/>
            </a:xfrm>
            <a:prstGeom prst="straightConnector1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ash"/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5724527" y="1597149"/>
              <a:ext cx="282518" cy="220570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b="1" dirty="0" kumimoji="1" lang="en-US" sz="700">
                  <a:solidFill>
                    <a:prstClr val="black">
                      <a:lumMod val="65000"/>
                      <a:lumOff val="35000"/>
                    </a:prstClr>
                  </a:solidFill>
                  <a:latin charset="-127" pitchFamily="50" typeface="나눔고딕"/>
                  <a:ea charset="-127" pitchFamily="50" typeface="나눔고딕"/>
                </a:rPr>
                <a:t>Y</a:t>
              </a:r>
              <a:endParaRPr altLang="ko-KR" b="1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endParaRPr>
            </a:p>
          </p:txBody>
        </p:sp>
      </p:grpSp>
      <p:sp>
        <p:nvSpPr>
          <p:cNvPr id="46" name="모서리가 둥근 직사각형 45"/>
          <p:cNvSpPr/>
          <p:nvPr/>
        </p:nvSpPr>
        <p:spPr>
          <a:xfrm>
            <a:off x="3618261" y="4185966"/>
            <a:ext cx="685712" cy="219948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동작</a:t>
            </a:r>
          </a:p>
        </p:txBody>
      </p:sp>
      <p:cxnSp>
        <p:nvCxnSpPr>
          <p:cNvPr id="48" name="직선 화살표 연결선 47"/>
          <p:cNvCxnSpPr/>
          <p:nvPr/>
        </p:nvCxnSpPr>
        <p:spPr>
          <a:xfrm>
            <a:off x="6156938" y="4305010"/>
            <a:ext cx="1036306" cy="0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/>
          <p:cNvCxnSpPr/>
          <p:nvPr/>
        </p:nvCxnSpPr>
        <p:spPr>
          <a:xfrm>
            <a:off x="7498039" y="4305010"/>
            <a:ext cx="1036306" cy="0"/>
          </a:xfrm>
          <a:prstGeom prst="straightConnector1">
            <a:avLst/>
          </a:prstGeom>
          <a:ln w="19050">
            <a:solidFill>
              <a:srgbClr val="FF0000"/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255544" y="1049902"/>
            <a:ext cx="1818413" cy="265118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12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7. Hard Key Interaction</a:t>
            </a:r>
            <a:endParaRPr altLang="ko-KR" dirty="0" kumimoji="1" lang="ko-KR" sz="12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pic>
        <p:nvPicPr>
          <p:cNvPr id="51" name="Picture 2"/>
          <p:cNvPicPr>
            <a:picLocks noChangeArrowheads="1"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070560" y="1146261"/>
            <a:ext cx="1921077" cy="336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algn="ctr" dir="2700000" dist="35921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2" name="Picture 2"/>
          <p:cNvPicPr>
            <a:picLocks noChangeArrowheads="1"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070560" y="1762270"/>
            <a:ext cx="1921077" cy="336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algn="ctr" dir="2700000" dist="35921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53" name="Picture 2"/>
          <p:cNvPicPr>
            <a:picLocks noChangeArrowheads="1"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070560" y="2529090"/>
            <a:ext cx="1921077" cy="33603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algn="ctr" dir="2700000" dist="35921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4" name="모서리가 둥근 직사각형 53"/>
          <p:cNvSpPr/>
          <p:nvPr/>
        </p:nvSpPr>
        <p:spPr>
          <a:xfrm>
            <a:off x="2241204" y="1121130"/>
            <a:ext cx="487673" cy="336035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endParaRPr altLang="ko-KR" dirty="0" kumimoji="1" lang="ko-KR" sz="800">
              <a:solidFill>
                <a:prstClr val="white"/>
              </a:solidFill>
            </a:endParaRPr>
          </a:p>
        </p:txBody>
      </p:sp>
      <p:sp>
        <p:nvSpPr>
          <p:cNvPr id="55" name="모서리가 둥근 직사각형 54"/>
          <p:cNvSpPr/>
          <p:nvPr/>
        </p:nvSpPr>
        <p:spPr>
          <a:xfrm>
            <a:off x="2775789" y="1744905"/>
            <a:ext cx="487673" cy="336035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endParaRPr altLang="ko-KR" dirty="0" kumimoji="1" lang="ko-KR" sz="800">
              <a:solidFill>
                <a:prstClr val="white"/>
              </a:solidFill>
            </a:endParaRPr>
          </a:p>
        </p:txBody>
      </p:sp>
      <p:sp>
        <p:nvSpPr>
          <p:cNvPr id="56" name="모서리가 둥근 직사각형 55"/>
          <p:cNvSpPr/>
          <p:nvPr/>
        </p:nvSpPr>
        <p:spPr>
          <a:xfrm>
            <a:off x="3315011" y="2511111"/>
            <a:ext cx="487673" cy="336035"/>
          </a:xfrm>
          <a:prstGeom prst="roundRect">
            <a:avLst/>
          </a:prstGeom>
          <a:noFill/>
          <a:ln w="19050">
            <a:solidFill>
              <a:srgbClr val="FF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endParaRPr altLang="ko-KR" dirty="0" kumimoji="1" lang="ko-KR" sz="800">
              <a:solidFill>
                <a:prstClr val="white"/>
              </a:solidFill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022337" y="1131826"/>
            <a:ext cx="3587808" cy="2050222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10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메뉴 키는 사용하지 않음</a:t>
            </a:r>
            <a:endParaRPr altLang="ko-KR" b="1" dirty="0" kumimoji="1" lang="en-US" sz="10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defTabSz="796808" fontAlgn="base" lvl="4" marL="1384">
              <a:spcBef>
                <a:spcPct val="0"/>
              </a:spcBef>
              <a:spcAft>
                <a:spcPct val="0"/>
              </a:spcAft>
            </a:pPr>
            <a:endParaRPr altLang="ko-KR" b="1" dirty="0" kumimoji="1" lang="en-US" sz="12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defTabSz="796808" fontAlgn="base" lvl="4" marL="1384">
              <a:spcBef>
                <a:spcPct val="0"/>
              </a:spcBef>
              <a:spcAft>
                <a:spcPct val="0"/>
              </a:spcAft>
            </a:pPr>
            <a:endParaRPr altLang="ko-KR" b="1" dirty="0" kumimoji="1" lang="en-US" sz="12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defTabSz="796808" fontAlgn="base" lvl="4" marL="1384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10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홈 키는 앱 실행을 유지한 채 앱을 닫음</a:t>
            </a:r>
            <a:r>
              <a:rPr altLang="ko-KR" b="1" dirty="0" kumimoji="1" lang="en-US" sz="10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.</a:t>
            </a:r>
          </a:p>
          <a:p>
            <a:pPr defTabSz="796808" fontAlgn="base" lvl="4" marL="1384">
              <a:spcBef>
                <a:spcPct val="0"/>
              </a:spcBef>
              <a:spcAft>
                <a:spcPct val="0"/>
              </a:spcAft>
              <a:tabLst>
                <a:tab algn="l" pos="2422076"/>
              </a:tabLst>
            </a:pP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- Background</a:t>
            </a: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에서는 앱이 실행되어있는 상태가 됨</a:t>
            </a:r>
            <a:endParaRPr altLang="ko-KR" dirty="0" kumimoji="1" lang="en-US" sz="8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defTabSz="796808" fontAlgn="base" lvl="4" marL="1384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12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                </a:t>
            </a:r>
          </a:p>
          <a:p>
            <a:pPr defTabSz="796808" fontAlgn="base" lvl="4" marL="1384">
              <a:spcBef>
                <a:spcPct val="0"/>
              </a:spcBef>
              <a:spcAft>
                <a:spcPct val="0"/>
              </a:spcAft>
            </a:pPr>
            <a:endParaRPr altLang="ko-KR" dirty="0" kumimoji="1" lang="en-US" sz="12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defTabSz="796808" fontAlgn="base" lvl="4" marL="1384">
              <a:spcBef>
                <a:spcPct val="0"/>
              </a:spcBef>
              <a:spcAft>
                <a:spcPct val="0"/>
              </a:spcAft>
            </a:pPr>
            <a:endParaRPr altLang="ko-KR" b="1" dirty="0" kumimoji="1" lang="en-US" sz="10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defTabSz="796808" fontAlgn="base" lvl="4" marL="1384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10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이전 키는 이전 화면으로 이동함</a:t>
            </a:r>
            <a:r>
              <a:rPr altLang="ko-KR" b="1" dirty="0" kumimoji="1" lang="en-US" sz="10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.</a:t>
            </a:r>
          </a:p>
          <a:p>
            <a:pPr defTabSz="796808" fontAlgn="base" indent="-73313" lvl="4" marL="74696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이전 화면이 없는 경우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,</a:t>
            </a: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 이전 키를 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Tap  </a:t>
            </a: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 하면 토스트 메시지를 출력하고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, </a:t>
            </a:r>
            <a:b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한번 더 이전 키를 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Tap  </a:t>
            </a: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하면 앱을 종료함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.</a:t>
            </a:r>
          </a:p>
          <a:p>
            <a:pPr defTabSz="796808" fontAlgn="base" indent="-73313" lvl="4" marL="74696">
              <a:spcBef>
                <a:spcPct val="0"/>
              </a:spcBef>
              <a:spcAft>
                <a:spcPct val="0"/>
              </a:spcAft>
              <a:buFontTx/>
              <a:buChar char="-"/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토스트 메시지 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) </a:t>
            </a: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한번 더 이전 키를 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Tap  </a:t>
            </a: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하면 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GSBN</a:t>
            </a: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을  종료합니다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.</a:t>
            </a:r>
          </a:p>
          <a:p>
            <a:pPr defTabSz="796808" fontAlgn="base" marL="1384">
              <a:spcBef>
                <a:spcPct val="0"/>
              </a:spcBef>
              <a:spcAft>
                <a:spcPct val="0"/>
              </a:spcAft>
            </a:pP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굴림"/>
              <a:ea charset="-127" pitchFamily="50" typeface="굴림"/>
            </a:endParaRPr>
          </a:p>
        </p:txBody>
      </p:sp>
      <p:graphicFrame>
        <p:nvGraphicFramePr>
          <p:cNvPr id="59" name="표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218272"/>
              </p:ext>
            </p:extLst>
          </p:nvPr>
        </p:nvGraphicFramePr>
        <p:xfrm>
          <a:off x="1950757" y="4968541"/>
          <a:ext cx="1349113" cy="1155129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13491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0576"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1100">
                          <a:latin charset="-127" pitchFamily="50" typeface="나눔고딕"/>
                          <a:ea charset="-127" pitchFamily="50" typeface="나눔고딕"/>
                        </a:rPr>
                        <a:t>External doc.</a:t>
                      </a:r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04553">
                <a:tc>
                  <a:txBody>
                    <a:bodyPr numCol="1"/>
                    <a:lstStyle/>
                    <a:p>
                      <a:pPr latinLnBrk="1"/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60" name="순서도: 문서 59"/>
          <p:cNvSpPr/>
          <p:nvPr/>
        </p:nvSpPr>
        <p:spPr>
          <a:xfrm>
            <a:off x="2255552" y="5360405"/>
            <a:ext cx="731510" cy="522485"/>
          </a:xfrm>
          <a:prstGeom prst="flowChartDocument">
            <a:avLst/>
          </a:prstGeom>
          <a:noFill/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endParaRPr altLang="ko-KR" kumimoji="1" lang="ko-KR" sz="800">
              <a:solidFill>
                <a:prstClr val="white"/>
              </a:solidFill>
            </a:endParaRPr>
          </a:p>
        </p:txBody>
      </p:sp>
      <p:sp>
        <p:nvSpPr>
          <p:cNvPr id="27" name="직사각형 26"/>
          <p:cNvSpPr/>
          <p:nvPr/>
        </p:nvSpPr>
        <p:spPr>
          <a:xfrm>
            <a:off x="2255552" y="4076308"/>
            <a:ext cx="731510" cy="13355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Screen ID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graphicFrame>
        <p:nvGraphicFramePr>
          <p:cNvPr id="28" name="표 2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5970518"/>
              </p:ext>
            </p:extLst>
          </p:nvPr>
        </p:nvGraphicFramePr>
        <p:xfrm>
          <a:off x="3291859" y="4968541"/>
          <a:ext cx="1349113" cy="1155129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134911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250576"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1100">
                          <a:latin charset="-127" pitchFamily="50" typeface="나눔고딕"/>
                          <a:ea charset="-127" pitchFamily="50" typeface="나눔고딕"/>
                        </a:rPr>
                        <a:t>Abb. of Process</a:t>
                      </a:r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904553">
                <a:tc>
                  <a:txBody>
                    <a:bodyPr numCol="1"/>
                    <a:lstStyle/>
                    <a:p>
                      <a:pPr latinLnBrk="1"/>
                      <a:endParaRPr altLang="ko-KR" dirty="0" lang="ko-KR" sz="1100">
                        <a:latin charset="-127" pitchFamily="50" typeface="나눔고딕"/>
                        <a:ea charset="-127" pitchFamily="50" typeface="나눔고딕"/>
                      </a:endParaRPr>
                    </a:p>
                  </a:txBody>
                  <a:tcPr marB="41468" marL="77410" marR="77410" marT="41468">
                    <a:lnL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pSp>
        <p:nvGrpSpPr>
          <p:cNvPr id="30" name="그룹 29"/>
          <p:cNvGrpSpPr/>
          <p:nvPr/>
        </p:nvGrpSpPr>
        <p:grpSpPr>
          <a:xfrm>
            <a:off x="3574976" y="5318941"/>
            <a:ext cx="777871" cy="639886"/>
            <a:chOff x="5260136" y="1320523"/>
            <a:chExt cx="1062507" cy="815797"/>
          </a:xfrm>
        </p:grpSpPr>
        <p:sp>
          <p:nvSpPr>
            <p:cNvPr id="31" name="순서도: 천공 테이프 30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32" name="순서도: 천공 테이프 31"/>
            <p:cNvSpPr/>
            <p:nvPr/>
          </p:nvSpPr>
          <p:spPr>
            <a:xfrm>
              <a:off x="5260136" y="1468031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360947" y="1686760"/>
              <a:ext cx="863128" cy="274672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/>
                  </a:solidFill>
                </a:rPr>
                <a:t>축약 이름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437669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idx="4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18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dirty="0" lang="en-US"/>
              <a:t>7-1. </a:t>
            </a:r>
            <a:r>
              <a:rPr altLang="ko-KR" dirty="0" lang="ko-KR"/>
              <a:t>서비스 프로세스 축약 아이콘 정의</a:t>
            </a:r>
            <a:r>
              <a:rPr altLang="ko-KR" dirty="0" lang="en-US"/>
              <a:t>(1) </a:t>
            </a:r>
            <a:endParaRPr altLang="ko-KR" dirty="0" lang="ko-KR"/>
          </a:p>
        </p:txBody>
      </p:sp>
      <p:sp>
        <p:nvSpPr>
          <p:cNvPr id="6" name="직사각형 5"/>
          <p:cNvSpPr/>
          <p:nvPr/>
        </p:nvSpPr>
        <p:spPr>
          <a:xfrm>
            <a:off x="1834421" y="1665612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 상세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1834421" y="1516877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VIEW_2020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10" name="직사각형 9"/>
          <p:cNvSpPr/>
          <p:nvPr/>
        </p:nvSpPr>
        <p:spPr>
          <a:xfrm>
            <a:off x="1092129" y="2787319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댓글</a:t>
            </a: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1092129" y="2638584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VIEW_2080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12" name="직사각형 11"/>
          <p:cNvSpPr/>
          <p:nvPr/>
        </p:nvSpPr>
        <p:spPr>
          <a:xfrm>
            <a:off x="2711982" y="2787319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신고</a:t>
            </a:r>
          </a:p>
        </p:txBody>
      </p:sp>
      <p:sp>
        <p:nvSpPr>
          <p:cNvPr id="13" name="직사각형 12"/>
          <p:cNvSpPr/>
          <p:nvPr/>
        </p:nvSpPr>
        <p:spPr>
          <a:xfrm>
            <a:off x="2711982" y="2638584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VIEW_2090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14" name="직사각형 13"/>
          <p:cNvSpPr/>
          <p:nvPr/>
        </p:nvSpPr>
        <p:spPr>
          <a:xfrm>
            <a:off x="2680119" y="3639597"/>
            <a:ext cx="963203" cy="38838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신고 이유 선택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2680119" y="3487623"/>
            <a:ext cx="963203" cy="1519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600">
                <a:solidFill>
                  <a:prstClr val="white"/>
                </a:solidFill>
              </a:rPr>
              <a:t>VIEW_2100</a:t>
            </a:r>
            <a:endParaRPr altLang="ko-KR" dirty="0" kumimoji="1" lang="ko-KR" sz="600">
              <a:solidFill>
                <a:prstClr val="white"/>
              </a:solidFill>
            </a:endParaRPr>
          </a:p>
        </p:txBody>
      </p:sp>
      <p:cxnSp>
        <p:nvCxnSpPr>
          <p:cNvPr id="16" name="꺾인 연결선 15"/>
          <p:cNvCxnSpPr>
            <a:stCxn id="6" idx="2"/>
            <a:endCxn id="11" idx="0"/>
          </p:cNvCxnSpPr>
          <p:nvPr/>
        </p:nvCxnSpPr>
        <p:spPr>
          <a:xfrm rot="5400000">
            <a:off x="1616579" y="1971002"/>
            <a:ext cx="592868" cy="742292"/>
          </a:xfrm>
          <a:prstGeom prst="bentConnector3">
            <a:avLst>
              <a:gd fmla="val 50000" name="adj1"/>
            </a:avLst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꺾인 연결선 16"/>
          <p:cNvCxnSpPr>
            <a:stCxn id="6" idx="2"/>
            <a:endCxn id="13" idx="0"/>
          </p:cNvCxnSpPr>
          <p:nvPr/>
        </p:nvCxnSpPr>
        <p:spPr>
          <a:xfrm flipH="1" rot="16200000">
            <a:off x="2426505" y="1903369"/>
            <a:ext cx="592868" cy="877561"/>
          </a:xfrm>
          <a:prstGeom prst="bentConnector3">
            <a:avLst>
              <a:gd fmla="val 50000" name="adj1"/>
            </a:avLst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/>
          <p:cNvCxnSpPr>
            <a:stCxn id="12" idx="2"/>
            <a:endCxn id="15" idx="0"/>
          </p:cNvCxnSpPr>
          <p:nvPr/>
        </p:nvCxnSpPr>
        <p:spPr>
          <a:xfrm>
            <a:off x="3161719" y="3167423"/>
            <a:ext cx="0" cy="32020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9" name="그룹 28"/>
          <p:cNvGrpSpPr/>
          <p:nvPr/>
        </p:nvGrpSpPr>
        <p:grpSpPr>
          <a:xfrm>
            <a:off x="1757436" y="5007382"/>
            <a:ext cx="899477" cy="739921"/>
            <a:chOff x="5260136" y="1320523"/>
            <a:chExt cx="1062507" cy="815797"/>
          </a:xfrm>
        </p:grpSpPr>
        <p:sp>
          <p:nvSpPr>
            <p:cNvPr id="30" name="순서도: 천공 테이프 29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31" name="순서도: 천공 테이프 30"/>
            <p:cNvSpPr/>
            <p:nvPr/>
          </p:nvSpPr>
          <p:spPr>
            <a:xfrm>
              <a:off x="5260136" y="1468031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5373849" y="1686760"/>
              <a:ext cx="837327" cy="237537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err="1" kumimoji="1" lang="ko-KR" sz="800">
                  <a:solidFill>
                    <a:prstClr val="black"/>
                  </a:solidFill>
                </a:rPr>
                <a:t>댓글</a:t>
              </a:r>
              <a:r>
                <a:rPr altLang="ko-KR" dirty="0" kumimoji="1" lang="ko-KR" sz="800">
                  <a:solidFill>
                    <a:prstClr val="black"/>
                  </a:solidFill>
                </a:rPr>
                <a:t> </a:t>
              </a:r>
              <a:r>
                <a:rPr altLang="ko-KR" dirty="0" kumimoji="1" lang="en-US" sz="800">
                  <a:solidFill>
                    <a:prstClr val="black"/>
                  </a:solidFill>
                </a:rPr>
                <a:t>/ </a:t>
              </a:r>
              <a:r>
                <a:rPr altLang="ko-KR" dirty="0" kumimoji="1" lang="ko-KR" sz="800">
                  <a:solidFill>
                    <a:prstClr val="black"/>
                  </a:solidFill>
                </a:rPr>
                <a:t>신고</a:t>
              </a:r>
            </a:p>
          </p:txBody>
        </p:sp>
      </p:grpSp>
      <p:cxnSp>
        <p:nvCxnSpPr>
          <p:cNvPr id="33" name="직선 화살표 연결선 32"/>
          <p:cNvCxnSpPr/>
          <p:nvPr/>
        </p:nvCxnSpPr>
        <p:spPr>
          <a:xfrm>
            <a:off x="2207174" y="4178263"/>
            <a:ext cx="0" cy="587796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직사각형 33"/>
          <p:cNvSpPr/>
          <p:nvPr/>
        </p:nvSpPr>
        <p:spPr>
          <a:xfrm>
            <a:off x="4932040" y="1409959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게임명</a:t>
            </a: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 검색</a:t>
            </a:r>
          </a:p>
        </p:txBody>
      </p:sp>
      <p:sp>
        <p:nvSpPr>
          <p:cNvPr id="35" name="직사각형 34"/>
          <p:cNvSpPr/>
          <p:nvPr/>
        </p:nvSpPr>
        <p:spPr>
          <a:xfrm>
            <a:off x="4932040" y="1261223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VIEW_6020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38" name="직사각형 37"/>
          <p:cNvSpPr/>
          <p:nvPr/>
        </p:nvSpPr>
        <p:spPr>
          <a:xfrm>
            <a:off x="4932039" y="3014619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검색 결과 리스트</a:t>
            </a:r>
          </a:p>
        </p:txBody>
      </p:sp>
      <p:sp>
        <p:nvSpPr>
          <p:cNvPr id="39" name="직사각형 38"/>
          <p:cNvSpPr/>
          <p:nvPr/>
        </p:nvSpPr>
        <p:spPr>
          <a:xfrm>
            <a:off x="4932039" y="2865884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VIEW_6030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41" name="직선 연결선 40"/>
          <p:cNvCxnSpPr>
            <a:stCxn id="34" idx="2"/>
            <a:endCxn id="37" idx="0"/>
          </p:cNvCxnSpPr>
          <p:nvPr/>
        </p:nvCxnSpPr>
        <p:spPr>
          <a:xfrm flipH="1">
            <a:off x="5381777" y="1790061"/>
            <a:ext cx="2" cy="298437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그룹 43"/>
          <p:cNvGrpSpPr/>
          <p:nvPr/>
        </p:nvGrpSpPr>
        <p:grpSpPr>
          <a:xfrm>
            <a:off x="6428914" y="5008192"/>
            <a:ext cx="899477" cy="739921"/>
            <a:chOff x="5260136" y="1320523"/>
            <a:chExt cx="1062507" cy="815797"/>
          </a:xfrm>
        </p:grpSpPr>
        <p:sp>
          <p:nvSpPr>
            <p:cNvPr id="45" name="순서도: 천공 테이프 44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46" name="순서도: 천공 테이프 45"/>
            <p:cNvSpPr/>
            <p:nvPr/>
          </p:nvSpPr>
          <p:spPr>
            <a:xfrm>
              <a:off x="5260136" y="1468031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5358701" y="1686760"/>
              <a:ext cx="867623" cy="237537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err="1" kumimoji="1" lang="ko-KR" sz="800">
                  <a:solidFill>
                    <a:prstClr val="black"/>
                  </a:solidFill>
                </a:rPr>
                <a:t>게임명</a:t>
              </a:r>
              <a:r>
                <a:rPr altLang="ko-KR" dirty="0" kumimoji="1" lang="ko-KR" sz="800">
                  <a:solidFill>
                    <a:prstClr val="black"/>
                  </a:solidFill>
                </a:rPr>
                <a:t> 검색</a:t>
              </a:r>
            </a:p>
          </p:txBody>
        </p:sp>
      </p:grpSp>
      <p:cxnSp>
        <p:nvCxnSpPr>
          <p:cNvPr id="48" name="직선 화살표 연결선 47"/>
          <p:cNvCxnSpPr/>
          <p:nvPr/>
        </p:nvCxnSpPr>
        <p:spPr>
          <a:xfrm>
            <a:off x="6878652" y="4323362"/>
            <a:ext cx="0" cy="587796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/>
          <p:cNvSpPr/>
          <p:nvPr/>
        </p:nvSpPr>
        <p:spPr>
          <a:xfrm>
            <a:off x="6504944" y="3009700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게임 페이지</a:t>
            </a:r>
          </a:p>
        </p:txBody>
      </p:sp>
      <p:sp>
        <p:nvSpPr>
          <p:cNvPr id="52" name="직사각형 51"/>
          <p:cNvSpPr/>
          <p:nvPr/>
        </p:nvSpPr>
        <p:spPr>
          <a:xfrm>
            <a:off x="6504944" y="2860965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VIEW_2040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4654805" y="2006060"/>
            <a:ext cx="701257" cy="177822"/>
          </a:xfrm>
          <a:prstGeom prst="rect">
            <a:avLst/>
          </a:prstGeom>
          <a:noFill/>
        </p:spPr>
        <p:txBody>
          <a:bodyPr bIns="34711" lIns="69425" numCol="1" rIns="69425" rtlCol="0" tIns="34711" wrap="none">
            <a:spAutoFit/>
          </a:bodyPr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/>
                </a:solidFill>
                <a:latin charset="-127" pitchFamily="50" typeface="나눔고딕"/>
                <a:ea charset="-127" pitchFamily="50" typeface="나눔고딕"/>
              </a:rPr>
              <a:t>검색 결과 유무</a:t>
            </a:r>
          </a:p>
        </p:txBody>
      </p:sp>
      <p:sp>
        <p:nvSpPr>
          <p:cNvPr id="37" name="순서도: 판단 36"/>
          <p:cNvSpPr/>
          <p:nvPr/>
        </p:nvSpPr>
        <p:spPr>
          <a:xfrm>
            <a:off x="5283860" y="2088498"/>
            <a:ext cx="195834" cy="200202"/>
          </a:xfrm>
          <a:prstGeom prst="flowChartDecision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endParaRPr altLang="ko-KR" kumimoji="1" lang="ko-KR" sz="700">
              <a:solidFill>
                <a:prstClr val="white"/>
              </a:solidFill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5397273" y="2012963"/>
            <a:ext cx="237566" cy="184666"/>
          </a:xfrm>
          <a:prstGeom prst="rect">
            <a:avLst/>
          </a:prstGeom>
          <a:noFill/>
        </p:spPr>
        <p:txBody>
          <a:bodyPr numCol="1" rtlCol="0" wrap="none">
            <a:spAutoFit/>
          </a:bodyPr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600">
                <a:solidFill>
                  <a:srgbClr val="FF0000"/>
                </a:solidFill>
                <a:latin charset="-127" pitchFamily="50" typeface="나눔고딕"/>
                <a:ea charset="-127" pitchFamily="50" typeface="나눔고딕"/>
              </a:rPr>
              <a:t>N</a:t>
            </a:r>
            <a:endParaRPr altLang="ko-KR" b="1" dirty="0" kumimoji="1" lang="ko-KR" sz="600">
              <a:solidFill>
                <a:srgbClr val="FF0000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150623" y="2213981"/>
            <a:ext cx="231154" cy="184666"/>
          </a:xfrm>
          <a:prstGeom prst="rect">
            <a:avLst/>
          </a:prstGeom>
          <a:noFill/>
        </p:spPr>
        <p:txBody>
          <a:bodyPr numCol="1" rtlCol="0" wrap="none">
            <a:spAutoFit/>
          </a:bodyPr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6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Y</a:t>
            </a:r>
            <a:endParaRPr altLang="ko-KR" b="1" dirty="0" kumimoji="1" lang="ko-KR" sz="6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43" name="직선 연결선 42"/>
          <p:cNvCxnSpPr>
            <a:stCxn id="42" idx="3"/>
            <a:endCxn id="39" idx="0"/>
          </p:cNvCxnSpPr>
          <p:nvPr/>
        </p:nvCxnSpPr>
        <p:spPr>
          <a:xfrm>
            <a:off x="5381777" y="2306314"/>
            <a:ext cx="1" cy="55957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연결선 49"/>
          <p:cNvCxnSpPr>
            <a:stCxn id="37" idx="3"/>
            <a:endCxn id="54" idx="1"/>
          </p:cNvCxnSpPr>
          <p:nvPr/>
        </p:nvCxnSpPr>
        <p:spPr>
          <a:xfrm flipV="1">
            <a:off x="5479694" y="2188266"/>
            <a:ext cx="521963" cy="333"/>
          </a:xfrm>
          <a:prstGeom prst="line">
            <a:avLst/>
          </a:prstGeom>
          <a:ln w="19050">
            <a:solidFill>
              <a:srgbClr val="FF0000"/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직사각형 53"/>
          <p:cNvSpPr/>
          <p:nvPr/>
        </p:nvSpPr>
        <p:spPr>
          <a:xfrm>
            <a:off x="6001657" y="1998215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검색 결과가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/>
            </a:r>
            <a:b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</a:b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없습니다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>.</a:t>
            </a: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5" name="직사각형 54"/>
          <p:cNvSpPr/>
          <p:nvPr/>
        </p:nvSpPr>
        <p:spPr>
          <a:xfrm>
            <a:off x="6001657" y="1849480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VIEW_6031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5923222" y="2882542"/>
            <a:ext cx="505692" cy="177822"/>
          </a:xfrm>
          <a:prstGeom prst="rect">
            <a:avLst/>
          </a:prstGeom>
          <a:noFill/>
        </p:spPr>
        <p:txBody>
          <a:bodyPr bIns="34711" lIns="69425" numCol="1" rIns="69425" rtlCol="0" tIns="34711" wrap="none">
            <a:spAutoFit/>
          </a:bodyPr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/>
                </a:solidFill>
                <a:latin charset="-127" pitchFamily="50" typeface="나눔고딕"/>
                <a:ea charset="-127" pitchFamily="50" typeface="나눔고딕"/>
              </a:rPr>
              <a:t>리뷰 유무</a:t>
            </a:r>
          </a:p>
        </p:txBody>
      </p:sp>
      <p:sp>
        <p:nvSpPr>
          <p:cNvPr id="61" name="순서도: 판단 60"/>
          <p:cNvSpPr/>
          <p:nvPr/>
        </p:nvSpPr>
        <p:spPr>
          <a:xfrm>
            <a:off x="6106054" y="3099224"/>
            <a:ext cx="195834" cy="200202"/>
          </a:xfrm>
          <a:prstGeom prst="flowChartDecision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endParaRPr altLang="ko-KR" kumimoji="1" lang="ko-KR" sz="700">
              <a:solidFill>
                <a:prstClr val="white"/>
              </a:solidFill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5973424" y="3235888"/>
            <a:ext cx="237566" cy="184666"/>
          </a:xfrm>
          <a:prstGeom prst="rect">
            <a:avLst/>
          </a:prstGeom>
          <a:noFill/>
        </p:spPr>
        <p:txBody>
          <a:bodyPr numCol="1" rtlCol="0" wrap="none">
            <a:spAutoFit/>
          </a:bodyPr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600">
                <a:solidFill>
                  <a:srgbClr val="FF0000"/>
                </a:solidFill>
                <a:latin charset="-127" pitchFamily="50" typeface="나눔고딕"/>
                <a:ea charset="-127" pitchFamily="50" typeface="나눔고딕"/>
              </a:rPr>
              <a:t>N</a:t>
            </a:r>
            <a:endParaRPr altLang="ko-KR" b="1" dirty="0" kumimoji="1" lang="ko-KR" sz="600">
              <a:solidFill>
                <a:srgbClr val="FF0000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6203479" y="3028595"/>
            <a:ext cx="231154" cy="184666"/>
          </a:xfrm>
          <a:prstGeom prst="rect">
            <a:avLst/>
          </a:prstGeom>
          <a:noFill/>
        </p:spPr>
        <p:txBody>
          <a:bodyPr numCol="1" rtlCol="0" wrap="none">
            <a:spAutoFit/>
          </a:bodyPr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6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Y</a:t>
            </a:r>
            <a:endParaRPr altLang="ko-KR" b="1" dirty="0" kumimoji="1" lang="ko-KR" sz="6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67" name="직선 화살표 연결선 66"/>
          <p:cNvCxnSpPr>
            <a:stCxn id="38" idx="3"/>
            <a:endCxn id="61" idx="1"/>
          </p:cNvCxnSpPr>
          <p:nvPr/>
        </p:nvCxnSpPr>
        <p:spPr>
          <a:xfrm flipV="1">
            <a:off x="5831516" y="3199325"/>
            <a:ext cx="274538" cy="5345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직선 연결선 72"/>
          <p:cNvCxnSpPr>
            <a:stCxn id="61" idx="3"/>
            <a:endCxn id="51" idx="1"/>
          </p:cNvCxnSpPr>
          <p:nvPr/>
        </p:nvCxnSpPr>
        <p:spPr>
          <a:xfrm>
            <a:off x="6301888" y="3199325"/>
            <a:ext cx="203056" cy="426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직사각형 73"/>
          <p:cNvSpPr/>
          <p:nvPr/>
        </p:nvSpPr>
        <p:spPr>
          <a:xfrm>
            <a:off x="7925320" y="3280205"/>
            <a:ext cx="899477" cy="45522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리뷰작성</a:t>
            </a:r>
          </a:p>
        </p:txBody>
      </p:sp>
      <p:sp>
        <p:nvSpPr>
          <p:cNvPr id="75" name="직사각형 74"/>
          <p:cNvSpPr/>
          <p:nvPr/>
        </p:nvSpPr>
        <p:spPr>
          <a:xfrm>
            <a:off x="7925322" y="3199057"/>
            <a:ext cx="899477" cy="17813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VIEW_2050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92" name="직사각형 91"/>
          <p:cNvSpPr/>
          <p:nvPr/>
        </p:nvSpPr>
        <p:spPr>
          <a:xfrm>
            <a:off x="6521689" y="3638516"/>
            <a:ext cx="899477" cy="455224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>‘</a:t>
            </a: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개척자가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/>
            </a:r>
            <a:b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</a:b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되어주세요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>’</a:t>
            </a: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3" name="직사각형 92"/>
          <p:cNvSpPr/>
          <p:nvPr/>
        </p:nvSpPr>
        <p:spPr>
          <a:xfrm>
            <a:off x="6521691" y="3557368"/>
            <a:ext cx="899477" cy="17813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VIEW_2041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103" name="꺾인 연결선 102"/>
          <p:cNvCxnSpPr>
            <a:stCxn id="61" idx="2"/>
            <a:endCxn id="92" idx="1"/>
          </p:cNvCxnSpPr>
          <p:nvPr/>
        </p:nvCxnSpPr>
        <p:spPr>
          <a:xfrm flipH="1" rot="16200000">
            <a:off x="6079479" y="3423918"/>
            <a:ext cx="566702" cy="317718"/>
          </a:xfrm>
          <a:prstGeom prst="bentConnector2">
            <a:avLst/>
          </a:prstGeom>
          <a:ln w="19050">
            <a:solidFill>
              <a:srgbClr val="FF0000"/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꺾인 연결선 112"/>
          <p:cNvCxnSpPr>
            <a:stCxn id="51" idx="3"/>
            <a:endCxn id="74" idx="1"/>
          </p:cNvCxnSpPr>
          <p:nvPr/>
        </p:nvCxnSpPr>
        <p:spPr>
          <a:xfrm>
            <a:off x="7404421" y="3199751"/>
            <a:ext cx="520899" cy="308066"/>
          </a:xfrm>
          <a:prstGeom prst="bentConnector3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꺾인 연결선 116"/>
          <p:cNvCxnSpPr>
            <a:stCxn id="92" idx="3"/>
            <a:endCxn id="74" idx="1"/>
          </p:cNvCxnSpPr>
          <p:nvPr/>
        </p:nvCxnSpPr>
        <p:spPr>
          <a:xfrm flipV="1">
            <a:off x="7421166" y="3507817"/>
            <a:ext cx="504154" cy="358311"/>
          </a:xfrm>
          <a:prstGeom prst="bentConnector3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02012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idx="4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19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dirty="0" lang="en-US"/>
              <a:t>7-1. </a:t>
            </a:r>
            <a:r>
              <a:rPr altLang="ko-KR" dirty="0" lang="ko-KR"/>
              <a:t>서비스 프로세스 축약 아이콘 정의</a:t>
            </a:r>
            <a:r>
              <a:rPr altLang="ko-KR" dirty="0" lang="en-US"/>
              <a:t>(2)</a:t>
            </a:r>
            <a:endParaRPr altLang="ko-KR" dirty="0" lang="ko-KR"/>
          </a:p>
        </p:txBody>
      </p:sp>
      <p:grpSp>
        <p:nvGrpSpPr>
          <p:cNvPr id="85" name="그룹 84"/>
          <p:cNvGrpSpPr/>
          <p:nvPr/>
        </p:nvGrpSpPr>
        <p:grpSpPr>
          <a:xfrm>
            <a:off x="1382269" y="4860884"/>
            <a:ext cx="829119" cy="682044"/>
            <a:chOff x="5260136" y="1320523"/>
            <a:chExt cx="1062507" cy="815797"/>
          </a:xfrm>
        </p:grpSpPr>
        <p:sp>
          <p:nvSpPr>
            <p:cNvPr id="81" name="순서도: 천공 테이프 80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83" name="순서도: 천공 테이프 82"/>
            <p:cNvSpPr/>
            <p:nvPr/>
          </p:nvSpPr>
          <p:spPr>
            <a:xfrm>
              <a:off x="5260136" y="1468031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387621" y="1686760"/>
              <a:ext cx="809778" cy="257694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/>
                  </a:solidFill>
                </a:rPr>
                <a:t>리뷰 파도</a:t>
              </a:r>
            </a:p>
          </p:txBody>
        </p:sp>
      </p:grpSp>
      <p:sp>
        <p:nvSpPr>
          <p:cNvPr id="89" name="순서도: 천공 테이프 88"/>
          <p:cNvSpPr/>
          <p:nvPr/>
        </p:nvSpPr>
        <p:spPr>
          <a:xfrm>
            <a:off x="6395734" y="4764593"/>
            <a:ext cx="829119" cy="558720"/>
          </a:xfrm>
          <a:prstGeom prst="flowChartPunchedTape">
            <a:avLst/>
          </a:prstGeom>
          <a:solidFill>
            <a:schemeClr val="tx1">
              <a:lumMod val="65000"/>
              <a:lumOff val="35000"/>
            </a:schemeClr>
          </a:solidFill>
          <a:ln w="28575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endParaRPr altLang="ko-KR" kumimoji="1" lang="ko-KR" sz="800">
              <a:solidFill>
                <a:prstClr val="black"/>
              </a:solidFill>
            </a:endParaRPr>
          </a:p>
        </p:txBody>
      </p:sp>
      <p:sp>
        <p:nvSpPr>
          <p:cNvPr id="90" name="순서도: 천공 테이프 89"/>
          <p:cNvSpPr/>
          <p:nvPr/>
        </p:nvSpPr>
        <p:spPr>
          <a:xfrm>
            <a:off x="6395734" y="4898383"/>
            <a:ext cx="829119" cy="558720"/>
          </a:xfrm>
          <a:prstGeom prst="flowChartPunchedTape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endParaRPr altLang="ko-KR" kumimoji="1" lang="ko-KR" sz="800">
              <a:solidFill>
                <a:prstClr val="black"/>
              </a:solidFill>
            </a:endParaRPr>
          </a:p>
        </p:txBody>
      </p:sp>
      <p:sp>
        <p:nvSpPr>
          <p:cNvPr id="91" name="TextBox 90"/>
          <p:cNvSpPr txBox="1"/>
          <p:nvPr/>
        </p:nvSpPr>
        <p:spPr>
          <a:xfrm>
            <a:off x="6474045" y="5065732"/>
            <a:ext cx="665606" cy="209363"/>
          </a:xfrm>
          <a:prstGeom prst="rect">
            <a:avLst/>
          </a:prstGeom>
          <a:noFill/>
        </p:spPr>
        <p:txBody>
          <a:bodyPr bIns="39837" lIns="79676" numCol="1" rIns="79676" rtlCol="0" tIns="39837" wrap="squar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/>
                </a:solidFill>
              </a:rPr>
              <a:t>박스 파도</a:t>
            </a:r>
          </a:p>
        </p:txBody>
      </p:sp>
      <p:cxnSp>
        <p:nvCxnSpPr>
          <p:cNvPr id="93" name="직선 화살표 연결선 92"/>
          <p:cNvCxnSpPr/>
          <p:nvPr/>
        </p:nvCxnSpPr>
        <p:spPr>
          <a:xfrm flipH="1">
            <a:off x="1761650" y="4038961"/>
            <a:ext cx="1" cy="522724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1" name="그룹 100"/>
          <p:cNvGrpSpPr/>
          <p:nvPr/>
        </p:nvGrpSpPr>
        <p:grpSpPr>
          <a:xfrm>
            <a:off x="1304953" y="1511987"/>
            <a:ext cx="2095586" cy="2132865"/>
            <a:chOff x="988793" y="1760019"/>
            <a:chExt cx="2685470" cy="2551134"/>
          </a:xfrm>
        </p:grpSpPr>
        <p:sp>
          <p:nvSpPr>
            <p:cNvPr id="58" name="직사각형 57"/>
            <p:cNvSpPr/>
            <p:nvPr/>
          </p:nvSpPr>
          <p:spPr>
            <a:xfrm>
              <a:off x="1750238" y="1924008"/>
              <a:ext cx="1062507" cy="41908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리뷰 상세</a:t>
              </a:r>
            </a:p>
          </p:txBody>
        </p:sp>
        <p:sp>
          <p:nvSpPr>
            <p:cNvPr id="59" name="직사각형 58"/>
            <p:cNvSpPr/>
            <p:nvPr/>
          </p:nvSpPr>
          <p:spPr>
            <a:xfrm>
              <a:off x="1750238" y="1760019"/>
              <a:ext cx="1062507" cy="1639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en-US" sz="700">
                  <a:solidFill>
                    <a:prstClr val="white"/>
                  </a:solidFill>
                </a:rPr>
                <a:t>VIEW_2020</a:t>
              </a:r>
              <a:endParaRPr altLang="ko-KR" dirty="0" kumimoji="1" lang="ko-KR" sz="700">
                <a:solidFill>
                  <a:prstClr val="white"/>
                </a:solidFill>
              </a:endParaRPr>
            </a:p>
          </p:txBody>
        </p:sp>
        <p:sp>
          <p:nvSpPr>
            <p:cNvPr id="65" name="직사각형 64"/>
            <p:cNvSpPr/>
            <p:nvPr/>
          </p:nvSpPr>
          <p:spPr>
            <a:xfrm>
              <a:off x="988794" y="2958235"/>
              <a:ext cx="1062507" cy="41908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작성자 페이지</a:t>
              </a:r>
            </a:p>
          </p:txBody>
        </p:sp>
        <p:sp>
          <p:nvSpPr>
            <p:cNvPr id="66" name="직사각형 65"/>
            <p:cNvSpPr/>
            <p:nvPr/>
          </p:nvSpPr>
          <p:spPr>
            <a:xfrm>
              <a:off x="988794" y="2794246"/>
              <a:ext cx="1062507" cy="1639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en-US" sz="700">
                  <a:solidFill>
                    <a:prstClr val="white"/>
                  </a:solidFill>
                </a:rPr>
                <a:t>VIEW_5011</a:t>
              </a:r>
              <a:endParaRPr altLang="ko-KR" dirty="0" kumimoji="1" lang="ko-KR" sz="700">
                <a:solidFill>
                  <a:prstClr val="white"/>
                </a:solidFill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>
              <a:off x="2611756" y="2950865"/>
              <a:ext cx="1062507" cy="41908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게임 페이지</a:t>
              </a:r>
            </a:p>
          </p:txBody>
        </p:sp>
        <p:sp>
          <p:nvSpPr>
            <p:cNvPr id="68" name="직사각형 67"/>
            <p:cNvSpPr/>
            <p:nvPr/>
          </p:nvSpPr>
          <p:spPr>
            <a:xfrm>
              <a:off x="2611756" y="2786876"/>
              <a:ext cx="1062507" cy="1639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en-US" sz="700">
                  <a:solidFill>
                    <a:prstClr val="white"/>
                  </a:solidFill>
                </a:rPr>
                <a:t>VIEW_2040</a:t>
              </a:r>
              <a:endParaRPr altLang="ko-KR" dirty="0" kumimoji="1" lang="ko-KR" sz="700">
                <a:solidFill>
                  <a:prstClr val="white"/>
                </a:solidFill>
              </a:endParaRPr>
            </a:p>
          </p:txBody>
        </p:sp>
        <p:sp>
          <p:nvSpPr>
            <p:cNvPr id="69" name="직사각형 68"/>
            <p:cNvSpPr/>
            <p:nvPr/>
          </p:nvSpPr>
          <p:spPr>
            <a:xfrm>
              <a:off x="988793" y="3892073"/>
              <a:ext cx="1062507" cy="41908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리뷰 상세</a:t>
              </a:r>
            </a:p>
          </p:txBody>
        </p:sp>
        <p:sp>
          <p:nvSpPr>
            <p:cNvPr id="70" name="직사각형 69"/>
            <p:cNvSpPr/>
            <p:nvPr/>
          </p:nvSpPr>
          <p:spPr>
            <a:xfrm>
              <a:off x="988793" y="3728084"/>
              <a:ext cx="1062507" cy="1639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en-US" sz="700">
                  <a:solidFill>
                    <a:prstClr val="white"/>
                  </a:solidFill>
                </a:rPr>
                <a:t>VIEW_2020</a:t>
              </a:r>
              <a:endParaRPr altLang="ko-KR" dirty="0" kumimoji="1" lang="ko-KR" sz="700">
                <a:solidFill>
                  <a:prstClr val="white"/>
                </a:solidFill>
              </a:endParaRPr>
            </a:p>
          </p:txBody>
        </p:sp>
        <p:sp>
          <p:nvSpPr>
            <p:cNvPr id="71" name="직사각형 70"/>
            <p:cNvSpPr/>
            <p:nvPr/>
          </p:nvSpPr>
          <p:spPr>
            <a:xfrm>
              <a:off x="2611756" y="3892072"/>
              <a:ext cx="1062507" cy="41908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리뷰 상세</a:t>
              </a:r>
            </a:p>
          </p:txBody>
        </p:sp>
        <p:sp>
          <p:nvSpPr>
            <p:cNvPr id="72" name="직사각형 71"/>
            <p:cNvSpPr/>
            <p:nvPr/>
          </p:nvSpPr>
          <p:spPr>
            <a:xfrm>
              <a:off x="2611756" y="3728083"/>
              <a:ext cx="1062507" cy="1639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en-US" sz="700">
                  <a:solidFill>
                    <a:prstClr val="white"/>
                  </a:solidFill>
                </a:rPr>
                <a:t>VIEW_2020</a:t>
              </a:r>
              <a:endParaRPr altLang="ko-KR" dirty="0" kumimoji="1" lang="ko-KR" sz="700">
                <a:solidFill>
                  <a:prstClr val="white"/>
                </a:solidFill>
              </a:endParaRPr>
            </a:p>
          </p:txBody>
        </p:sp>
        <p:cxnSp>
          <p:nvCxnSpPr>
            <p:cNvPr id="73" name="직선 연결선 72"/>
            <p:cNvCxnSpPr>
              <a:stCxn id="65" idx="2"/>
              <a:endCxn id="70" idx="0"/>
            </p:cNvCxnSpPr>
            <p:nvPr/>
          </p:nvCxnSpPr>
          <p:spPr>
            <a:xfrm flipH="1">
              <a:off x="1520047" y="3377315"/>
              <a:ext cx="1" cy="350769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직선 연결선 73"/>
            <p:cNvCxnSpPr>
              <a:stCxn id="67" idx="2"/>
              <a:endCxn id="72" idx="0"/>
            </p:cNvCxnSpPr>
            <p:nvPr/>
          </p:nvCxnSpPr>
          <p:spPr>
            <a:xfrm>
              <a:off x="3143010" y="3369945"/>
              <a:ext cx="0" cy="358138"/>
            </a:xfrm>
            <a:prstGeom prst="line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꺾인 연결선 75"/>
            <p:cNvCxnSpPr>
              <a:stCxn id="58" idx="2"/>
              <a:endCxn id="66" idx="0"/>
            </p:cNvCxnSpPr>
            <p:nvPr/>
          </p:nvCxnSpPr>
          <p:spPr>
            <a:xfrm rot="5400000">
              <a:off x="1675191" y="2187945"/>
              <a:ext cx="451158" cy="761444"/>
            </a:xfrm>
            <a:prstGeom prst="bentConnector3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꺾인 연결선 77"/>
            <p:cNvCxnSpPr>
              <a:stCxn id="58" idx="2"/>
              <a:endCxn id="68" idx="0"/>
            </p:cNvCxnSpPr>
            <p:nvPr/>
          </p:nvCxnSpPr>
          <p:spPr>
            <a:xfrm flipH="1" rot="16200000">
              <a:off x="2490357" y="2134223"/>
              <a:ext cx="443788" cy="861518"/>
            </a:xfrm>
            <a:prstGeom prst="bentConnector3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94" name="직선 화살표 연결선 93"/>
          <p:cNvCxnSpPr/>
          <p:nvPr/>
        </p:nvCxnSpPr>
        <p:spPr>
          <a:xfrm flipH="1">
            <a:off x="6804248" y="3992507"/>
            <a:ext cx="1" cy="522724"/>
          </a:xfrm>
          <a:prstGeom prst="straightConnector1">
            <a:avLst/>
          </a:prstGeom>
          <a:ln w="571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직사각형 35"/>
          <p:cNvSpPr/>
          <p:nvPr/>
        </p:nvSpPr>
        <p:spPr>
          <a:xfrm>
            <a:off x="6228184" y="1601985"/>
            <a:ext cx="829119" cy="35037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박스 상세</a:t>
            </a:r>
          </a:p>
        </p:txBody>
      </p:sp>
      <p:sp>
        <p:nvSpPr>
          <p:cNvPr id="37" name="직사각형 36"/>
          <p:cNvSpPr/>
          <p:nvPr/>
        </p:nvSpPr>
        <p:spPr>
          <a:xfrm>
            <a:off x="6228184" y="1464883"/>
            <a:ext cx="829119" cy="1371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VIEW3020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43" name="직사각형 42"/>
          <p:cNvSpPr/>
          <p:nvPr/>
        </p:nvSpPr>
        <p:spPr>
          <a:xfrm>
            <a:off x="5068902" y="2506909"/>
            <a:ext cx="829119" cy="35037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작성자 페이지</a:t>
            </a:r>
          </a:p>
        </p:txBody>
      </p:sp>
      <p:sp>
        <p:nvSpPr>
          <p:cNvPr id="44" name="직사각형 43"/>
          <p:cNvSpPr/>
          <p:nvPr/>
        </p:nvSpPr>
        <p:spPr>
          <a:xfrm>
            <a:off x="5068902" y="2369807"/>
            <a:ext cx="829119" cy="1371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VIEW_5012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7433146" y="2500749"/>
            <a:ext cx="829119" cy="35037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게임 페이지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7433146" y="2363645"/>
            <a:ext cx="829119" cy="1371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VIEW_2040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5068901" y="3287641"/>
            <a:ext cx="829119" cy="35037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박스 상세</a:t>
            </a:r>
          </a:p>
        </p:txBody>
      </p:sp>
      <p:sp>
        <p:nvSpPr>
          <p:cNvPr id="48" name="직사각형 47"/>
          <p:cNvSpPr/>
          <p:nvPr/>
        </p:nvSpPr>
        <p:spPr>
          <a:xfrm>
            <a:off x="5068901" y="3150538"/>
            <a:ext cx="829119" cy="1371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VIEW_3020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49" name="직사각형 48"/>
          <p:cNvSpPr/>
          <p:nvPr/>
        </p:nvSpPr>
        <p:spPr>
          <a:xfrm>
            <a:off x="7433146" y="3287641"/>
            <a:ext cx="829119" cy="35037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 상세</a:t>
            </a:r>
          </a:p>
        </p:txBody>
      </p:sp>
      <p:sp>
        <p:nvSpPr>
          <p:cNvPr id="50" name="직사각형 49"/>
          <p:cNvSpPr/>
          <p:nvPr/>
        </p:nvSpPr>
        <p:spPr>
          <a:xfrm>
            <a:off x="7433146" y="3150539"/>
            <a:ext cx="829119" cy="137103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VIEW_2020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51" name="직선 연결선 50"/>
          <p:cNvCxnSpPr>
            <a:stCxn id="43" idx="2"/>
            <a:endCxn id="48" idx="0"/>
          </p:cNvCxnSpPr>
          <p:nvPr/>
        </p:nvCxnSpPr>
        <p:spPr>
          <a:xfrm flipH="1">
            <a:off x="5483461" y="2857281"/>
            <a:ext cx="1" cy="293259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직선 연결선 51"/>
          <p:cNvCxnSpPr>
            <a:stCxn id="45" idx="2"/>
            <a:endCxn id="50" idx="0"/>
          </p:cNvCxnSpPr>
          <p:nvPr/>
        </p:nvCxnSpPr>
        <p:spPr>
          <a:xfrm>
            <a:off x="7847706" y="2851118"/>
            <a:ext cx="0" cy="29942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꺾인 연결선 53"/>
          <p:cNvCxnSpPr>
            <a:stCxn id="36" idx="2"/>
            <a:endCxn id="46" idx="0"/>
          </p:cNvCxnSpPr>
          <p:nvPr/>
        </p:nvCxnSpPr>
        <p:spPr>
          <a:xfrm flipH="1" rot="16200000">
            <a:off x="7039580" y="1555519"/>
            <a:ext cx="411290" cy="1204962"/>
          </a:xfrm>
          <a:prstGeom prst="bentConnector3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꺾인 연결선 55"/>
          <p:cNvCxnSpPr>
            <a:stCxn id="36" idx="2"/>
            <a:endCxn id="44" idx="0"/>
          </p:cNvCxnSpPr>
          <p:nvPr/>
        </p:nvCxnSpPr>
        <p:spPr>
          <a:xfrm rot="5400000">
            <a:off x="5854378" y="1581440"/>
            <a:ext cx="417452" cy="1159282"/>
          </a:xfrm>
          <a:prstGeom prst="bentConnector3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8" name="그룹 117"/>
          <p:cNvGrpSpPr/>
          <p:nvPr/>
        </p:nvGrpSpPr>
        <p:grpSpPr>
          <a:xfrm>
            <a:off x="6228185" y="2336403"/>
            <a:ext cx="829119" cy="487472"/>
            <a:chOff x="5447480" y="2629031"/>
            <a:chExt cx="1062507" cy="583069"/>
          </a:xfrm>
        </p:grpSpPr>
        <p:sp>
          <p:nvSpPr>
            <p:cNvPr id="119" name="직사각형 118"/>
            <p:cNvSpPr/>
            <p:nvPr/>
          </p:nvSpPr>
          <p:spPr>
            <a:xfrm>
              <a:off x="5447480" y="2793020"/>
              <a:ext cx="1062507" cy="41908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특정 태그 </a:t>
              </a:r>
              <a:r>
                <a:rPr altLang="ko-KR" dirty="0" kumimoji="1" lang="en-US" sz="80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/>
              </a:r>
              <a:br>
                <a:rPr altLang="ko-KR" dirty="0" kumimoji="1" lang="en-US" sz="800">
                  <a:solidFill>
                    <a:prstClr val="black">
                      <a:lumMod val="65000"/>
                      <a:lumOff val="35000"/>
                    </a:prstClr>
                  </a:solidFill>
                </a:rPr>
              </a:br>
              <a:r>
                <a:rPr altLang="ko-KR" dirty="0" kumimoji="1" lang="ko-KR" sz="80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박스 </a:t>
              </a:r>
            </a:p>
          </p:txBody>
        </p:sp>
        <p:sp>
          <p:nvSpPr>
            <p:cNvPr id="120" name="직사각형 119"/>
            <p:cNvSpPr/>
            <p:nvPr/>
          </p:nvSpPr>
          <p:spPr>
            <a:xfrm>
              <a:off x="5447480" y="2629031"/>
              <a:ext cx="1062507" cy="1639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en-US" sz="700">
                  <a:solidFill>
                    <a:prstClr val="white"/>
                  </a:solidFill>
                </a:rPr>
                <a:t>VIEW_3011</a:t>
              </a:r>
              <a:endParaRPr altLang="ko-KR" dirty="0" kumimoji="1" lang="ko-KR" sz="700">
                <a:solidFill>
                  <a:prstClr val="white"/>
                </a:solidFill>
              </a:endParaRPr>
            </a:p>
          </p:txBody>
        </p:sp>
      </p:grpSp>
      <p:sp>
        <p:nvSpPr>
          <p:cNvPr id="121" name="직사각형 120"/>
          <p:cNvSpPr/>
          <p:nvPr/>
        </p:nvSpPr>
        <p:spPr>
          <a:xfrm>
            <a:off x="6228185" y="3309769"/>
            <a:ext cx="829119" cy="350370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박스 상세</a:t>
            </a:r>
          </a:p>
        </p:txBody>
      </p:sp>
      <p:sp>
        <p:nvSpPr>
          <p:cNvPr id="122" name="직사각형 121"/>
          <p:cNvSpPr/>
          <p:nvPr/>
        </p:nvSpPr>
        <p:spPr>
          <a:xfrm>
            <a:off x="6228185" y="3172666"/>
            <a:ext cx="829119" cy="137102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VIEW_3020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124" name="직선 연결선 123"/>
          <p:cNvCxnSpPr>
            <a:stCxn id="36" idx="2"/>
            <a:endCxn id="120" idx="0"/>
          </p:cNvCxnSpPr>
          <p:nvPr/>
        </p:nvCxnSpPr>
        <p:spPr>
          <a:xfrm>
            <a:off x="6642744" y="1952355"/>
            <a:ext cx="1" cy="384048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직선 연결선 125"/>
          <p:cNvCxnSpPr>
            <a:stCxn id="119" idx="2"/>
            <a:endCxn id="122" idx="0"/>
          </p:cNvCxnSpPr>
          <p:nvPr/>
        </p:nvCxnSpPr>
        <p:spPr>
          <a:xfrm>
            <a:off x="6642744" y="2823875"/>
            <a:ext cx="0" cy="348791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9294739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idx="4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20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dirty="0" lang="en-US"/>
              <a:t>8. </a:t>
            </a:r>
            <a:r>
              <a:rPr altLang="ko-KR" dirty="0" lang="ko-KR"/>
              <a:t>서비스 프로세스 </a:t>
            </a:r>
            <a:r>
              <a:rPr altLang="ko-KR" dirty="0" lang="en-US"/>
              <a:t>– </a:t>
            </a:r>
            <a:r>
              <a:rPr altLang="ko-KR" dirty="0" lang="ko-KR"/>
              <a:t>로그인</a:t>
            </a:r>
            <a:r>
              <a:rPr altLang="ko-KR" dirty="0" lang="en-US"/>
              <a:t>/</a:t>
            </a:r>
            <a:r>
              <a:rPr altLang="ko-KR" dirty="0" lang="ko-KR"/>
              <a:t>회원가입</a:t>
            </a:r>
          </a:p>
        </p:txBody>
      </p:sp>
      <p:sp>
        <p:nvSpPr>
          <p:cNvPr id="41" name="타원 40"/>
          <p:cNvSpPr/>
          <p:nvPr/>
        </p:nvSpPr>
        <p:spPr>
          <a:xfrm>
            <a:off x="6577360" y="1051441"/>
            <a:ext cx="606307" cy="619827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 wrap="none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앱 실행</a:t>
            </a:r>
          </a:p>
        </p:txBody>
      </p:sp>
      <p:cxnSp>
        <p:nvCxnSpPr>
          <p:cNvPr id="42" name="직선 화살표 연결선 41"/>
          <p:cNvCxnSpPr>
            <a:stCxn id="41" idx="4"/>
          </p:cNvCxnSpPr>
          <p:nvPr/>
        </p:nvCxnSpPr>
        <p:spPr>
          <a:xfrm>
            <a:off x="6880513" y="1671267"/>
            <a:ext cx="82" cy="357219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/>
          <p:cNvSpPr/>
          <p:nvPr/>
        </p:nvSpPr>
        <p:spPr>
          <a:xfrm>
            <a:off x="6400236" y="2173824"/>
            <a:ext cx="963203" cy="38838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홈탭</a:t>
            </a:r>
            <a:endParaRPr altLang="ko-KR" dirty="0" kumimoji="1" lang="ko-KR" sz="7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6400236" y="2038335"/>
            <a:ext cx="963203" cy="1519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600">
                <a:solidFill>
                  <a:prstClr val="white"/>
                </a:solidFill>
              </a:rPr>
              <a:t>VIEW_1010</a:t>
            </a:r>
            <a:endParaRPr altLang="ko-KR" dirty="0" kumimoji="1" lang="ko-KR" sz="600">
              <a:solidFill>
                <a:prstClr val="white"/>
              </a:solidFill>
            </a:endParaRPr>
          </a:p>
        </p:txBody>
      </p:sp>
      <p:sp>
        <p:nvSpPr>
          <p:cNvPr id="45" name="직사각형 44"/>
          <p:cNvSpPr/>
          <p:nvPr/>
        </p:nvSpPr>
        <p:spPr>
          <a:xfrm>
            <a:off x="1925306" y="2171414"/>
            <a:ext cx="963203" cy="38838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사이드 메뉴</a:t>
            </a:r>
            <a:r>
              <a:rPr altLang="ko-KR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</a:rPr>
              <a:t/>
            </a:r>
            <a:br>
              <a:rPr altLang="ko-KR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</a:rPr>
            </a:b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로그인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1925306" y="2042416"/>
            <a:ext cx="963203" cy="1519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600">
                <a:solidFill>
                  <a:prstClr val="white"/>
                </a:solidFill>
              </a:rPr>
              <a:t>VIEW_6010</a:t>
            </a:r>
            <a:endParaRPr altLang="ko-KR" dirty="0" kumimoji="1" lang="ko-KR" sz="600">
              <a:solidFill>
                <a:prstClr val="white"/>
              </a:solidFill>
            </a:endParaRPr>
          </a:p>
        </p:txBody>
      </p:sp>
      <p:sp>
        <p:nvSpPr>
          <p:cNvPr id="47" name="직사각형 46"/>
          <p:cNvSpPr/>
          <p:nvPr/>
        </p:nvSpPr>
        <p:spPr>
          <a:xfrm>
            <a:off x="1958216" y="3867947"/>
            <a:ext cx="963203" cy="38838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회원가입</a:t>
            </a:r>
          </a:p>
        </p:txBody>
      </p:sp>
      <p:sp>
        <p:nvSpPr>
          <p:cNvPr id="48" name="직사각형 47"/>
          <p:cNvSpPr/>
          <p:nvPr/>
        </p:nvSpPr>
        <p:spPr>
          <a:xfrm>
            <a:off x="1958216" y="3715970"/>
            <a:ext cx="963203" cy="1519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600">
                <a:solidFill>
                  <a:prstClr val="white"/>
                </a:solidFill>
              </a:rPr>
              <a:t>VIEW_0010</a:t>
            </a:r>
            <a:endParaRPr altLang="ko-KR" dirty="0" kumimoji="1" lang="ko-KR" sz="600">
              <a:solidFill>
                <a:prstClr val="white"/>
              </a:solidFill>
            </a:endParaRPr>
          </a:p>
        </p:txBody>
      </p:sp>
      <p:cxnSp>
        <p:nvCxnSpPr>
          <p:cNvPr id="49" name="직선 화살표 연결선 48"/>
          <p:cNvCxnSpPr/>
          <p:nvPr/>
        </p:nvCxnSpPr>
        <p:spPr>
          <a:xfrm>
            <a:off x="2424895" y="2562208"/>
            <a:ext cx="2684" cy="433255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직선 화살표 연결선 49"/>
          <p:cNvCxnSpPr>
            <a:stCxn id="43" idx="1"/>
            <a:endCxn id="45" idx="3"/>
          </p:cNvCxnSpPr>
          <p:nvPr/>
        </p:nvCxnSpPr>
        <p:spPr>
          <a:xfrm flipH="1" flipV="1">
            <a:off x="2888509" y="2365607"/>
            <a:ext cx="3511727" cy="2410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직사각형 50"/>
          <p:cNvSpPr/>
          <p:nvPr/>
        </p:nvSpPr>
        <p:spPr>
          <a:xfrm>
            <a:off x="3538058" y="3876481"/>
            <a:ext cx="963203" cy="38838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다른 계정 연동</a:t>
            </a:r>
            <a:endParaRPr altLang="ko-KR" dirty="0" kumimoji="1" lang="en-US" sz="70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회원가입</a:t>
            </a:r>
          </a:p>
        </p:txBody>
      </p:sp>
      <p:sp>
        <p:nvSpPr>
          <p:cNvPr id="52" name="직사각형 51"/>
          <p:cNvSpPr/>
          <p:nvPr/>
        </p:nvSpPr>
        <p:spPr>
          <a:xfrm>
            <a:off x="3538058" y="3724504"/>
            <a:ext cx="963203" cy="1519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600">
                <a:solidFill>
                  <a:prstClr val="white"/>
                </a:solidFill>
              </a:rPr>
              <a:t>VIEW_0020</a:t>
            </a:r>
            <a:endParaRPr altLang="ko-KR" dirty="0" kumimoji="1" lang="ko-KR" sz="600">
              <a:solidFill>
                <a:prstClr val="white"/>
              </a:solidFill>
            </a:endParaRPr>
          </a:p>
        </p:txBody>
      </p:sp>
      <p:sp>
        <p:nvSpPr>
          <p:cNvPr id="53" name="직사각형 52"/>
          <p:cNvSpPr/>
          <p:nvPr/>
        </p:nvSpPr>
        <p:spPr>
          <a:xfrm>
            <a:off x="5174301" y="4194451"/>
            <a:ext cx="963203" cy="38838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가입 질문</a:t>
            </a:r>
          </a:p>
        </p:txBody>
      </p:sp>
      <p:sp>
        <p:nvSpPr>
          <p:cNvPr id="54" name="직사각형 53"/>
          <p:cNvSpPr/>
          <p:nvPr/>
        </p:nvSpPr>
        <p:spPr>
          <a:xfrm>
            <a:off x="5174301" y="4042476"/>
            <a:ext cx="963203" cy="1519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600">
                <a:solidFill>
                  <a:prstClr val="white"/>
                </a:solidFill>
              </a:rPr>
              <a:t>VIEW_0040</a:t>
            </a:r>
            <a:endParaRPr altLang="ko-KR" dirty="0" kumimoji="1" lang="ko-KR" sz="600">
              <a:solidFill>
                <a:prstClr val="white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442640" y="3127950"/>
            <a:ext cx="619504" cy="177822"/>
          </a:xfrm>
          <a:prstGeom prst="rect">
            <a:avLst/>
          </a:prstGeom>
          <a:noFill/>
        </p:spPr>
        <p:txBody>
          <a:bodyPr bIns="34711" lIns="69425" numCol="1" rIns="69425" rtlCol="0" tIns="34711" wrap="none">
            <a:spAutoFit/>
          </a:bodyPr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/>
                </a:solidFill>
                <a:latin charset="-127" pitchFamily="50" typeface="나눔고딕"/>
                <a:ea charset="-127" pitchFamily="50" typeface="나눔고딕"/>
              </a:rPr>
              <a:t>로그인 여부</a:t>
            </a:r>
          </a:p>
        </p:txBody>
      </p:sp>
      <p:sp>
        <p:nvSpPr>
          <p:cNvPr id="68" name="순서도: 판단 67"/>
          <p:cNvSpPr/>
          <p:nvPr/>
        </p:nvSpPr>
        <p:spPr>
          <a:xfrm>
            <a:off x="2324660" y="2982526"/>
            <a:ext cx="195834" cy="200202"/>
          </a:xfrm>
          <a:prstGeom prst="flowChartDecision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endParaRPr altLang="ko-KR" kumimoji="1" lang="ko-KR" sz="700">
              <a:solidFill>
                <a:prstClr val="white"/>
              </a:solidFill>
            </a:endParaRPr>
          </a:p>
        </p:txBody>
      </p:sp>
      <p:sp>
        <p:nvSpPr>
          <p:cNvPr id="70" name="TextBox 69"/>
          <p:cNvSpPr txBox="1"/>
          <p:nvPr/>
        </p:nvSpPr>
        <p:spPr>
          <a:xfrm>
            <a:off x="2121950" y="3065835"/>
            <a:ext cx="237566" cy="184666"/>
          </a:xfrm>
          <a:prstGeom prst="rect">
            <a:avLst/>
          </a:prstGeom>
          <a:noFill/>
        </p:spPr>
        <p:txBody>
          <a:bodyPr numCol="1" rtlCol="0" wrap="none">
            <a:spAutoFit/>
          </a:bodyPr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600">
                <a:solidFill>
                  <a:srgbClr val="FF0000"/>
                </a:solidFill>
                <a:latin charset="-127" pitchFamily="50" typeface="나눔고딕"/>
                <a:ea charset="-127" pitchFamily="50" typeface="나눔고딕"/>
              </a:rPr>
              <a:t>N</a:t>
            </a:r>
            <a:endParaRPr altLang="ko-KR" b="1" dirty="0" kumimoji="1" lang="ko-KR" sz="600">
              <a:solidFill>
                <a:srgbClr val="FF0000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2497490" y="2878211"/>
            <a:ext cx="231154" cy="184666"/>
          </a:xfrm>
          <a:prstGeom prst="rect">
            <a:avLst/>
          </a:prstGeom>
          <a:noFill/>
        </p:spPr>
        <p:txBody>
          <a:bodyPr numCol="1" rtlCol="0" wrap="none">
            <a:spAutoFit/>
          </a:bodyPr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6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Y</a:t>
            </a:r>
            <a:endParaRPr altLang="ko-KR" b="1" dirty="0" kumimoji="1" lang="ko-KR" sz="6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57" name="직선 화살표 연결선 57"/>
          <p:cNvCxnSpPr>
            <a:stCxn id="55" idx="1"/>
            <a:endCxn id="48" idx="0"/>
          </p:cNvCxnSpPr>
          <p:nvPr/>
        </p:nvCxnSpPr>
        <p:spPr>
          <a:xfrm flipH="1">
            <a:off x="2439818" y="3216861"/>
            <a:ext cx="2822" cy="499109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직선 화살표 연결선 57"/>
          <p:cNvCxnSpPr/>
          <p:nvPr/>
        </p:nvCxnSpPr>
        <p:spPr>
          <a:xfrm>
            <a:off x="2929176" y="3998377"/>
            <a:ext cx="601054" cy="172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꺾인 연결선 58"/>
          <p:cNvCxnSpPr/>
          <p:nvPr/>
        </p:nvCxnSpPr>
        <p:spPr>
          <a:xfrm>
            <a:off x="2929176" y="3998378"/>
            <a:ext cx="601054" cy="873291"/>
          </a:xfrm>
          <a:prstGeom prst="bentConnector3">
            <a:avLst>
              <a:gd fmla="val 50000" name="adj1"/>
            </a:avLst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직사각형 59"/>
          <p:cNvSpPr/>
          <p:nvPr/>
        </p:nvSpPr>
        <p:spPr>
          <a:xfrm>
            <a:off x="3538058" y="4764573"/>
            <a:ext cx="963203" cy="38838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이메일로</a:t>
            </a: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 가입</a:t>
            </a:r>
          </a:p>
        </p:txBody>
      </p:sp>
      <p:sp>
        <p:nvSpPr>
          <p:cNvPr id="61" name="직사각형 60"/>
          <p:cNvSpPr/>
          <p:nvPr/>
        </p:nvSpPr>
        <p:spPr>
          <a:xfrm>
            <a:off x="3538058" y="4612598"/>
            <a:ext cx="963203" cy="1519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600">
                <a:solidFill>
                  <a:prstClr val="white"/>
                </a:solidFill>
              </a:rPr>
              <a:t>VIEW_0030</a:t>
            </a:r>
            <a:endParaRPr altLang="ko-KR" dirty="0" kumimoji="1" lang="ko-KR" sz="600">
              <a:solidFill>
                <a:prstClr val="white"/>
              </a:solidFill>
            </a:endParaRPr>
          </a:p>
        </p:txBody>
      </p:sp>
      <p:cxnSp>
        <p:nvCxnSpPr>
          <p:cNvPr id="62" name="꺾인 연결선 61"/>
          <p:cNvCxnSpPr>
            <a:endCxn id="53" idx="1"/>
          </p:cNvCxnSpPr>
          <p:nvPr/>
        </p:nvCxnSpPr>
        <p:spPr>
          <a:xfrm>
            <a:off x="4505279" y="4012603"/>
            <a:ext cx="669022" cy="376040"/>
          </a:xfrm>
          <a:prstGeom prst="bentConnector3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꺾인 연결선 62"/>
          <p:cNvCxnSpPr>
            <a:stCxn id="85" idx="3"/>
            <a:endCxn id="53" idx="1"/>
          </p:cNvCxnSpPr>
          <p:nvPr/>
        </p:nvCxnSpPr>
        <p:spPr>
          <a:xfrm flipV="1">
            <a:off x="4106448" y="4388644"/>
            <a:ext cx="1067853" cy="1134460"/>
          </a:xfrm>
          <a:prstGeom prst="bentConnector3">
            <a:avLst>
              <a:gd fmla="val 68732" name="adj1"/>
            </a:avLst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직사각형 63"/>
          <p:cNvSpPr/>
          <p:nvPr/>
        </p:nvSpPr>
        <p:spPr>
          <a:xfrm>
            <a:off x="6407993" y="4194451"/>
            <a:ext cx="963203" cy="38838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가입완료</a:t>
            </a:r>
          </a:p>
        </p:txBody>
      </p:sp>
      <p:sp>
        <p:nvSpPr>
          <p:cNvPr id="65" name="직사각형 64"/>
          <p:cNvSpPr/>
          <p:nvPr/>
        </p:nvSpPr>
        <p:spPr>
          <a:xfrm>
            <a:off x="6407993" y="4042476"/>
            <a:ext cx="963203" cy="1519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600">
                <a:solidFill>
                  <a:prstClr val="white"/>
                </a:solidFill>
              </a:rPr>
              <a:t>VIEW_P01</a:t>
            </a:r>
            <a:endParaRPr altLang="ko-KR" dirty="0" kumimoji="1" lang="ko-KR" sz="600">
              <a:solidFill>
                <a:prstClr val="white"/>
              </a:solidFill>
            </a:endParaRPr>
          </a:p>
        </p:txBody>
      </p:sp>
      <p:cxnSp>
        <p:nvCxnSpPr>
          <p:cNvPr id="67" name="직선 화살표 연결선 66"/>
          <p:cNvCxnSpPr>
            <a:endCxn id="76" idx="2"/>
          </p:cNvCxnSpPr>
          <p:nvPr/>
        </p:nvCxnSpPr>
        <p:spPr>
          <a:xfrm flipH="1" flipV="1">
            <a:off x="6880512" y="3279786"/>
            <a:ext cx="1326" cy="762691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타원 71"/>
          <p:cNvSpPr/>
          <p:nvPr/>
        </p:nvSpPr>
        <p:spPr>
          <a:xfrm>
            <a:off x="7854066" y="2777391"/>
            <a:ext cx="606308" cy="619827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 wrap="none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My page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73" name="직선 화살표 연결선 72"/>
          <p:cNvCxnSpPr/>
          <p:nvPr/>
        </p:nvCxnSpPr>
        <p:spPr>
          <a:xfrm flipH="1">
            <a:off x="2311826" y="2106851"/>
            <a:ext cx="1" cy="23578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직사각형 73"/>
          <p:cNvSpPr/>
          <p:nvPr/>
        </p:nvSpPr>
        <p:spPr>
          <a:xfrm>
            <a:off x="642684" y="2893732"/>
            <a:ext cx="963203" cy="38838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</a:rPr>
              <a:t>‘</a:t>
            </a: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아이디나 비밀번호가 </a:t>
            </a:r>
            <a:r>
              <a:rPr altLang="ko-KR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</a:rPr>
              <a:t/>
            </a:r>
            <a:br>
              <a:rPr altLang="ko-KR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</a:rPr>
            </a:b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일치 하지 않습니다</a:t>
            </a:r>
            <a:r>
              <a:rPr altLang="ko-KR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</a:rPr>
              <a:t>.’</a:t>
            </a:r>
            <a:endParaRPr altLang="ko-KR" dirty="0" kumimoji="1" lang="ko-KR" sz="7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5" name="직사각형 74"/>
          <p:cNvSpPr/>
          <p:nvPr/>
        </p:nvSpPr>
        <p:spPr>
          <a:xfrm>
            <a:off x="642684" y="2741756"/>
            <a:ext cx="963203" cy="1519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600">
                <a:solidFill>
                  <a:prstClr val="white"/>
                </a:solidFill>
              </a:rPr>
              <a:t>VIEW_T01</a:t>
            </a:r>
            <a:endParaRPr altLang="ko-KR" dirty="0" kumimoji="1" lang="ko-KR" sz="600">
              <a:solidFill>
                <a:prstClr val="white"/>
              </a:solidFill>
            </a:endParaRPr>
          </a:p>
        </p:txBody>
      </p:sp>
      <p:cxnSp>
        <p:nvCxnSpPr>
          <p:cNvPr id="79" name="직선 연결선 78"/>
          <p:cNvCxnSpPr>
            <a:stCxn id="68" idx="1"/>
            <a:endCxn id="74" idx="3"/>
          </p:cNvCxnSpPr>
          <p:nvPr/>
        </p:nvCxnSpPr>
        <p:spPr>
          <a:xfrm flipH="1">
            <a:off x="1605886" y="3082627"/>
            <a:ext cx="718772" cy="5299"/>
          </a:xfrm>
          <a:prstGeom prst="line">
            <a:avLst/>
          </a:prstGeom>
          <a:ln w="19050">
            <a:solidFill>
              <a:srgbClr val="FF0000"/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꺾인 연결선 81"/>
          <p:cNvCxnSpPr>
            <a:stCxn id="75" idx="0"/>
            <a:endCxn id="45" idx="1"/>
          </p:cNvCxnSpPr>
          <p:nvPr/>
        </p:nvCxnSpPr>
        <p:spPr>
          <a:xfrm flipH="1" flipV="1" rot="5400000">
            <a:off x="1336720" y="2153171"/>
            <a:ext cx="376149" cy="801022"/>
          </a:xfrm>
          <a:prstGeom prst="bentConnector2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4" name="그룹 93"/>
          <p:cNvGrpSpPr>
            <a:grpSpLocks noChangeAspect="1"/>
          </p:cNvGrpSpPr>
          <p:nvPr/>
        </p:nvGrpSpPr>
        <p:grpSpPr>
          <a:xfrm>
            <a:off x="7785968" y="1522070"/>
            <a:ext cx="734496" cy="506415"/>
            <a:chOff x="5158673" y="1320523"/>
            <a:chExt cx="1267680" cy="815796"/>
          </a:xfrm>
        </p:grpSpPr>
        <p:sp>
          <p:nvSpPr>
            <p:cNvPr id="95" name="순서도: 천공 테이프 94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dirty="0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96" name="순서도: 천공 테이프 95"/>
            <p:cNvSpPr/>
            <p:nvPr/>
          </p:nvSpPr>
          <p:spPr>
            <a:xfrm>
              <a:off x="5260136" y="1468030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dirty="0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97" name="TextBox 96"/>
            <p:cNvSpPr txBox="1"/>
            <p:nvPr/>
          </p:nvSpPr>
          <p:spPr>
            <a:xfrm>
              <a:off x="5158673" y="1670905"/>
              <a:ext cx="1267680" cy="347064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err="1" kumimoji="1" lang="ko-KR" sz="800">
                  <a:solidFill>
                    <a:prstClr val="black"/>
                  </a:solidFill>
                </a:rPr>
                <a:t>게임명</a:t>
              </a:r>
              <a:r>
                <a:rPr altLang="ko-KR" dirty="0" kumimoji="1" lang="ko-KR" sz="800">
                  <a:solidFill>
                    <a:prstClr val="black"/>
                  </a:solidFill>
                </a:rPr>
                <a:t> 검색</a:t>
              </a:r>
            </a:p>
          </p:txBody>
        </p:sp>
      </p:grpSp>
      <p:cxnSp>
        <p:nvCxnSpPr>
          <p:cNvPr id="101" name="직선 연결선 100"/>
          <p:cNvCxnSpPr>
            <a:endCxn id="96" idx="1"/>
          </p:cNvCxnSpPr>
          <p:nvPr/>
        </p:nvCxnSpPr>
        <p:spPr>
          <a:xfrm>
            <a:off x="6880512" y="1811222"/>
            <a:ext cx="964244" cy="9841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/>
          <p:cNvSpPr txBox="1"/>
          <p:nvPr/>
        </p:nvSpPr>
        <p:spPr>
          <a:xfrm>
            <a:off x="-1260648" y="2898445"/>
            <a:ext cx="955998" cy="203563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/>
                </a:solidFill>
                <a:latin charset="-127" pitchFamily="50" typeface="나눔고딕"/>
                <a:ea charset="-127" pitchFamily="50" typeface="나눔고딕"/>
              </a:rPr>
              <a:t>로그인</a:t>
            </a:r>
            <a:r>
              <a:rPr altLang="ko-KR" dirty="0" kumimoji="1" lang="en-US" sz="800">
                <a:solidFill>
                  <a:prstClr val="black"/>
                </a:solidFill>
                <a:latin charset="-127" pitchFamily="50" typeface="나눔고딕"/>
                <a:ea charset="-127" pitchFamily="50" typeface="나눔고딕"/>
              </a:rPr>
              <a:t>/ </a:t>
            </a:r>
            <a:r>
              <a:rPr altLang="ko-KR" dirty="0" kumimoji="1" lang="ko-KR" sz="800">
                <a:solidFill>
                  <a:prstClr val="black"/>
                </a:solidFill>
                <a:latin charset="-127" pitchFamily="50" typeface="나눔고딕"/>
                <a:ea charset="-127" pitchFamily="50" typeface="나눔고딕"/>
              </a:rPr>
              <a:t>회원가입</a:t>
            </a:r>
          </a:p>
        </p:txBody>
      </p:sp>
      <p:sp>
        <p:nvSpPr>
          <p:cNvPr id="76" name="직사각형 75"/>
          <p:cNvSpPr/>
          <p:nvPr/>
        </p:nvSpPr>
        <p:spPr>
          <a:xfrm>
            <a:off x="6398910" y="2891401"/>
            <a:ext cx="963203" cy="38838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사이드 메뉴</a:t>
            </a:r>
          </a:p>
        </p:txBody>
      </p:sp>
      <p:sp>
        <p:nvSpPr>
          <p:cNvPr id="77" name="직사각형 76"/>
          <p:cNvSpPr/>
          <p:nvPr/>
        </p:nvSpPr>
        <p:spPr>
          <a:xfrm>
            <a:off x="6398910" y="2762403"/>
            <a:ext cx="963203" cy="1519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600">
                <a:solidFill>
                  <a:prstClr val="white"/>
                </a:solidFill>
              </a:rPr>
              <a:t>VIEW_6011</a:t>
            </a:r>
            <a:endParaRPr altLang="ko-KR" dirty="0" kumimoji="1" lang="ko-KR" sz="600">
              <a:solidFill>
                <a:prstClr val="white"/>
              </a:solidFill>
            </a:endParaRPr>
          </a:p>
        </p:txBody>
      </p:sp>
      <p:cxnSp>
        <p:nvCxnSpPr>
          <p:cNvPr id="78" name="직선 화살표 연결선 77"/>
          <p:cNvCxnSpPr/>
          <p:nvPr/>
        </p:nvCxnSpPr>
        <p:spPr>
          <a:xfrm flipH="1">
            <a:off x="6785430" y="2826838"/>
            <a:ext cx="1" cy="23578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>
            <a:stCxn id="68" idx="3"/>
            <a:endCxn id="76" idx="1"/>
          </p:cNvCxnSpPr>
          <p:nvPr/>
        </p:nvCxnSpPr>
        <p:spPr>
          <a:xfrm>
            <a:off x="2520494" y="3082627"/>
            <a:ext cx="3878416" cy="2967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/>
          <p:cNvCxnSpPr>
            <a:stCxn id="77" idx="0"/>
            <a:endCxn id="43" idx="2"/>
          </p:cNvCxnSpPr>
          <p:nvPr/>
        </p:nvCxnSpPr>
        <p:spPr>
          <a:xfrm flipV="1">
            <a:off x="6880512" y="2562209"/>
            <a:ext cx="1326" cy="200194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/>
          <p:cNvCxnSpPr>
            <a:stCxn id="76" idx="3"/>
            <a:endCxn id="72" idx="2"/>
          </p:cNvCxnSpPr>
          <p:nvPr/>
        </p:nvCxnSpPr>
        <p:spPr>
          <a:xfrm>
            <a:off x="7362113" y="3085594"/>
            <a:ext cx="491953" cy="1711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직사각형 79"/>
          <p:cNvSpPr/>
          <p:nvPr/>
        </p:nvSpPr>
        <p:spPr>
          <a:xfrm>
            <a:off x="3530230" y="6021918"/>
            <a:ext cx="963203" cy="38838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</a:rPr>
              <a:t>‘</a:t>
            </a: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다시 확인해주세요</a:t>
            </a:r>
            <a:r>
              <a:rPr altLang="ko-KR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</a:rPr>
              <a:t>.’</a:t>
            </a:r>
            <a:endParaRPr altLang="ko-KR" dirty="0" kumimoji="1" lang="ko-KR" sz="7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1" name="직사각형 80"/>
          <p:cNvSpPr/>
          <p:nvPr/>
        </p:nvSpPr>
        <p:spPr>
          <a:xfrm>
            <a:off x="3530230" y="5869942"/>
            <a:ext cx="963203" cy="1519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600">
                <a:solidFill>
                  <a:prstClr val="white"/>
                </a:solidFill>
              </a:rPr>
              <a:t>VIEW_T03</a:t>
            </a:r>
            <a:endParaRPr altLang="ko-KR" dirty="0" kumimoji="1" lang="ko-KR" sz="600">
              <a:solidFill>
                <a:prstClr val="white"/>
              </a:solidFill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4019659" y="5152958"/>
            <a:ext cx="0" cy="24552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/>
          <p:cNvSpPr txBox="1"/>
          <p:nvPr/>
        </p:nvSpPr>
        <p:spPr>
          <a:xfrm>
            <a:off x="4043809" y="5557971"/>
            <a:ext cx="871175" cy="177822"/>
          </a:xfrm>
          <a:prstGeom prst="rect">
            <a:avLst/>
          </a:prstGeom>
          <a:noFill/>
        </p:spPr>
        <p:txBody>
          <a:bodyPr bIns="34711" lIns="69425" numCol="1" rIns="69425" rtlCol="0" tIns="34711" wrap="none">
            <a:spAutoFit/>
          </a:bodyPr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/>
                </a:solidFill>
                <a:latin charset="-127" pitchFamily="50" typeface="나눔고딕"/>
                <a:ea charset="-127" pitchFamily="50" typeface="나눔고딕"/>
              </a:rPr>
              <a:t>필수항목 입력 여부</a:t>
            </a:r>
          </a:p>
        </p:txBody>
      </p:sp>
      <p:sp>
        <p:nvSpPr>
          <p:cNvPr id="85" name="순서도: 판단 84"/>
          <p:cNvSpPr/>
          <p:nvPr/>
        </p:nvSpPr>
        <p:spPr>
          <a:xfrm>
            <a:off x="3910614" y="5423003"/>
            <a:ext cx="195834" cy="200202"/>
          </a:xfrm>
          <a:prstGeom prst="flowChartDecision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endParaRPr altLang="ko-KR" kumimoji="1" lang="ko-KR" sz="700">
              <a:solidFill>
                <a:prstClr val="white"/>
              </a:solidFill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3707904" y="5506312"/>
            <a:ext cx="237566" cy="184666"/>
          </a:xfrm>
          <a:prstGeom prst="rect">
            <a:avLst/>
          </a:prstGeom>
          <a:noFill/>
        </p:spPr>
        <p:txBody>
          <a:bodyPr numCol="1" rtlCol="0" wrap="none">
            <a:spAutoFit/>
          </a:bodyPr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600">
                <a:solidFill>
                  <a:srgbClr val="FF0000"/>
                </a:solidFill>
                <a:latin charset="-127" pitchFamily="50" typeface="나눔고딕"/>
                <a:ea charset="-127" pitchFamily="50" typeface="나눔고딕"/>
              </a:rPr>
              <a:t>N</a:t>
            </a:r>
            <a:endParaRPr altLang="ko-KR" b="1" dirty="0" kumimoji="1" lang="ko-KR" sz="600">
              <a:solidFill>
                <a:srgbClr val="FF0000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4083444" y="5318688"/>
            <a:ext cx="231154" cy="184666"/>
          </a:xfrm>
          <a:prstGeom prst="rect">
            <a:avLst/>
          </a:prstGeom>
          <a:noFill/>
        </p:spPr>
        <p:txBody>
          <a:bodyPr numCol="1" rtlCol="0" wrap="none">
            <a:spAutoFit/>
          </a:bodyPr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6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Y</a:t>
            </a:r>
            <a:endParaRPr altLang="ko-KR" b="1" dirty="0" kumimoji="1" lang="ko-KR" sz="6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98" name="직선 화살표 연결선 57"/>
          <p:cNvCxnSpPr>
            <a:stCxn id="85" idx="2"/>
            <a:endCxn id="81" idx="0"/>
          </p:cNvCxnSpPr>
          <p:nvPr/>
        </p:nvCxnSpPr>
        <p:spPr>
          <a:xfrm>
            <a:off x="4008531" y="5623205"/>
            <a:ext cx="3301" cy="246737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직사각형 99"/>
          <p:cNvSpPr/>
          <p:nvPr/>
        </p:nvSpPr>
        <p:spPr>
          <a:xfrm>
            <a:off x="5180500" y="5399619"/>
            <a:ext cx="963203" cy="38838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</a:rPr>
              <a:t>‘</a:t>
            </a: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필수항목이 </a:t>
            </a:r>
            <a:r>
              <a:rPr altLang="ko-KR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</a:rPr>
              <a:t/>
            </a:r>
            <a:br>
              <a:rPr altLang="ko-KR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</a:rPr>
            </a:b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입력되지 않았습니다</a:t>
            </a:r>
            <a:r>
              <a:rPr altLang="ko-KR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</a:rPr>
              <a:t>..’</a:t>
            </a:r>
            <a:endParaRPr altLang="ko-KR" dirty="0" kumimoji="1" lang="ko-KR" sz="7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02" name="직사각형 101"/>
          <p:cNvSpPr/>
          <p:nvPr/>
        </p:nvSpPr>
        <p:spPr>
          <a:xfrm>
            <a:off x="5180500" y="5247643"/>
            <a:ext cx="963203" cy="1519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600">
                <a:solidFill>
                  <a:prstClr val="white"/>
                </a:solidFill>
              </a:rPr>
              <a:t>VIEW_T02</a:t>
            </a:r>
            <a:endParaRPr altLang="ko-KR" dirty="0" kumimoji="1" lang="ko-KR" sz="600">
              <a:solidFill>
                <a:prstClr val="white"/>
              </a:solidFill>
            </a:endParaRPr>
          </a:p>
        </p:txBody>
      </p:sp>
      <p:sp>
        <p:nvSpPr>
          <p:cNvPr id="105" name="TextBox 104"/>
          <p:cNvSpPr txBox="1"/>
          <p:nvPr/>
        </p:nvSpPr>
        <p:spPr>
          <a:xfrm>
            <a:off x="5694079" y="4935672"/>
            <a:ext cx="871175" cy="177822"/>
          </a:xfrm>
          <a:prstGeom prst="rect">
            <a:avLst/>
          </a:prstGeom>
          <a:noFill/>
        </p:spPr>
        <p:txBody>
          <a:bodyPr bIns="34711" lIns="69425" numCol="1" rIns="69425" rtlCol="0" tIns="34711" wrap="none">
            <a:spAutoFit/>
          </a:bodyPr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/>
                </a:solidFill>
                <a:latin charset="-127" pitchFamily="50" typeface="나눔고딕"/>
                <a:ea charset="-127" pitchFamily="50" typeface="나눔고딕"/>
              </a:rPr>
              <a:t>필수항목 입력 여부</a:t>
            </a:r>
          </a:p>
        </p:txBody>
      </p:sp>
      <p:sp>
        <p:nvSpPr>
          <p:cNvPr id="107" name="순서도: 판단 106"/>
          <p:cNvSpPr/>
          <p:nvPr/>
        </p:nvSpPr>
        <p:spPr>
          <a:xfrm>
            <a:off x="5560884" y="4800704"/>
            <a:ext cx="195834" cy="200202"/>
          </a:xfrm>
          <a:prstGeom prst="flowChartDecision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endParaRPr altLang="ko-KR" kumimoji="1" lang="ko-KR" sz="700">
              <a:solidFill>
                <a:prstClr val="white"/>
              </a:solidFill>
            </a:endParaRPr>
          </a:p>
        </p:txBody>
      </p:sp>
      <p:sp>
        <p:nvSpPr>
          <p:cNvPr id="110" name="TextBox 109"/>
          <p:cNvSpPr txBox="1"/>
          <p:nvPr/>
        </p:nvSpPr>
        <p:spPr>
          <a:xfrm>
            <a:off x="5358174" y="4884013"/>
            <a:ext cx="237566" cy="184666"/>
          </a:xfrm>
          <a:prstGeom prst="rect">
            <a:avLst/>
          </a:prstGeom>
          <a:noFill/>
        </p:spPr>
        <p:txBody>
          <a:bodyPr numCol="1" rtlCol="0" wrap="none">
            <a:spAutoFit/>
          </a:bodyPr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600">
                <a:solidFill>
                  <a:srgbClr val="FF0000"/>
                </a:solidFill>
                <a:latin charset="-127" pitchFamily="50" typeface="나눔고딕"/>
                <a:ea charset="-127" pitchFamily="50" typeface="나눔고딕"/>
              </a:rPr>
              <a:t>N</a:t>
            </a:r>
            <a:endParaRPr altLang="ko-KR" b="1" dirty="0" kumimoji="1" lang="ko-KR" sz="600">
              <a:solidFill>
                <a:srgbClr val="FF0000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111" name="TextBox 110"/>
          <p:cNvSpPr txBox="1"/>
          <p:nvPr/>
        </p:nvSpPr>
        <p:spPr>
          <a:xfrm>
            <a:off x="5750519" y="4695248"/>
            <a:ext cx="231154" cy="184666"/>
          </a:xfrm>
          <a:prstGeom prst="rect">
            <a:avLst/>
          </a:prstGeom>
          <a:noFill/>
        </p:spPr>
        <p:txBody>
          <a:bodyPr numCol="1" rtlCol="0" wrap="none">
            <a:spAutoFit/>
          </a:bodyPr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6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Y</a:t>
            </a:r>
            <a:endParaRPr altLang="ko-KR" b="1" dirty="0" kumimoji="1" lang="ko-KR" sz="6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113" name="직선 화살표 연결선 57"/>
          <p:cNvCxnSpPr>
            <a:stCxn id="107" idx="2"/>
            <a:endCxn id="102" idx="0"/>
          </p:cNvCxnSpPr>
          <p:nvPr/>
        </p:nvCxnSpPr>
        <p:spPr>
          <a:xfrm>
            <a:off x="5658801" y="5000906"/>
            <a:ext cx="3301" cy="246737"/>
          </a:xfrm>
          <a:prstGeom prst="straightConnector1">
            <a:avLst/>
          </a:prstGeom>
          <a:ln w="19050">
            <a:solidFill>
              <a:srgbClr val="FF0000"/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/>
          <p:cNvCxnSpPr>
            <a:stCxn id="53" idx="2"/>
            <a:endCxn id="107" idx="0"/>
          </p:cNvCxnSpPr>
          <p:nvPr/>
        </p:nvCxnSpPr>
        <p:spPr>
          <a:xfrm>
            <a:off x="5655903" y="4582836"/>
            <a:ext cx="2898" cy="217868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꺾인 연결선 82"/>
          <p:cNvCxnSpPr>
            <a:stCxn id="107" idx="3"/>
            <a:endCxn id="64" idx="2"/>
          </p:cNvCxnSpPr>
          <p:nvPr/>
        </p:nvCxnSpPr>
        <p:spPr>
          <a:xfrm flipV="1">
            <a:off x="5756718" y="4582836"/>
            <a:ext cx="1132877" cy="317969"/>
          </a:xfrm>
          <a:prstGeom prst="bentConnector2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314670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슬라이드 번호 개체 틀 1"/>
          <p:cNvSpPr>
            <a:spLocks noGrp="1"/>
          </p:cNvSpPr>
          <p:nvPr>
            <p:ph idx="4" sz="quarter" type="sldNum"/>
          </p:nvPr>
        </p:nvSpPr>
        <p:spPr>
          <a:prstGeom prst="rect">
            <a:avLst/>
          </a:prstGeom>
        </p:spPr>
        <p:txBody>
          <a:bodyPr anchor="ctr" bIns="39826" lIns="79653" numCol="1" rIns="79653" rtlCol="0" tIns="39826" vert="horz"/>
          <a:lstStyle>
            <a:lvl1pPr algn="r">
              <a:defRPr b="1" sz="8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맑은 고딕"/>
                <a:ea charset="-127" pitchFamily="50" typeface="맑은 고딕"/>
              </a:defRPr>
            </a:lvl1pPr>
          </a:lstStyle>
          <a:p>
            <a:fld id="{477DBE4B-DCB7-47FF-8267-B55809756121}" type="slidenum">
              <a:rPr altLang="ko-KR" lang="ko-KR" smtClean="0"/>
              <a:pPr/>
              <a:t>2</a:t>
            </a:fld>
            <a:endParaRPr altLang="ko-KR" lang="ko-KR"/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b="1" dirty="0" lang="en-US">
                <a:latin typeface="+mn-ea"/>
                <a:ea typeface="+mn-ea"/>
              </a:rPr>
              <a:t>1. </a:t>
            </a:r>
            <a:r>
              <a:rPr altLang="ko-KR" b="1" dirty="0" lang="ko-KR">
                <a:latin typeface="+mn-ea"/>
                <a:ea typeface="+mn-ea"/>
              </a:rPr>
              <a:t>문서개정이력</a:t>
            </a:r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20764739"/>
              </p:ext>
            </p:extLst>
          </p:nvPr>
        </p:nvGraphicFramePr>
        <p:xfrm>
          <a:off x="398886" y="1102529"/>
          <a:ext cx="8379296" cy="2122421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79364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0568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93322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9332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93322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</a:tblGrid>
              <a:tr h="303054"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ko-KR" sz="900">
                          <a:solidFill>
                            <a:srgbClr val="404040"/>
                          </a:solidFill>
                        </a:rPr>
                        <a:t>문서버전</a:t>
                      </a:r>
                    </a:p>
                  </a:txBody>
                  <a:tcPr anchor="ctr" marL="84406" marR="84406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905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ko-KR" sz="900">
                          <a:solidFill>
                            <a:srgbClr val="404040"/>
                          </a:solidFill>
                        </a:rPr>
                        <a:t>제 개정 내용</a:t>
                      </a: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905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ko-KR" sz="900">
                          <a:solidFill>
                            <a:srgbClr val="404040"/>
                          </a:solidFill>
                        </a:rPr>
                        <a:t>작성</a:t>
                      </a: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905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ko-KR" sz="900">
                          <a:solidFill>
                            <a:srgbClr val="404040"/>
                          </a:solidFill>
                        </a:rPr>
                        <a:t>작성일</a:t>
                      </a: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905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ko-KR" sz="900">
                          <a:solidFill>
                            <a:srgbClr val="404040"/>
                          </a:solidFill>
                        </a:rPr>
                        <a:t>확인</a:t>
                      </a: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905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79710"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900">
                          <a:solidFill>
                            <a:srgbClr val="404040"/>
                          </a:solidFill>
                        </a:rPr>
                        <a:t>0.1</a:t>
                      </a:r>
                      <a:endParaRPr altLang="ko-KR" dirty="0" lang="ko-KR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900">
                          <a:solidFill>
                            <a:srgbClr val="404040"/>
                          </a:solidFill>
                        </a:rPr>
                        <a:t>최초작성</a:t>
                      </a: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err="1" lang="ko-KR" sz="900">
                          <a:solidFill>
                            <a:srgbClr val="404040"/>
                          </a:solidFill>
                        </a:rPr>
                        <a:t>최원지</a:t>
                      </a:r>
                      <a:endParaRPr altLang="ko-KR" dirty="0" lang="ko-KR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900">
                          <a:solidFill>
                            <a:srgbClr val="404040"/>
                          </a:solidFill>
                        </a:rPr>
                        <a:t>17-01-18</a:t>
                      </a:r>
                      <a:endParaRPr altLang="ko-KR" dirty="0" lang="ko-KR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endParaRPr altLang="ko-KR" dirty="0" lang="ko-KR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61243">
                <a:tc>
                  <a:txBody>
                    <a:bodyPr numCol="1"/>
                    <a:lstStyle/>
                    <a:p>
                      <a:pPr algn="ctr" defTabSz="1012698" eaLnBrk="1" hangingPunct="1" indent="0" latinLnBrk="1" marL="0" marR="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altLang="ko-KR" dirty="0" lang="en-US" sz="900">
                          <a:solidFill>
                            <a:srgbClr val="404040"/>
                          </a:solidFill>
                        </a:rPr>
                        <a:t>0.2</a:t>
                      </a:r>
                      <a:endParaRPr altLang="ko-KR" dirty="0" lang="ko-KR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0" latinLnBrk="1" marL="0">
                        <a:buFontTx/>
                        <a:buNone/>
                      </a:pPr>
                      <a:r>
                        <a:rPr altLang="ko-KR" dirty="0" lang="en-US" sz="900">
                          <a:solidFill>
                            <a:srgbClr val="404040"/>
                          </a:solidFill>
                        </a:rPr>
                        <a:t>UI </a:t>
                      </a:r>
                      <a:r>
                        <a:rPr altLang="ko-KR" dirty="0" lang="ko-KR" sz="900">
                          <a:solidFill>
                            <a:srgbClr val="404040"/>
                          </a:solidFill>
                        </a:rPr>
                        <a:t>벤치마킹</a:t>
                      </a:r>
                      <a:r>
                        <a:rPr altLang="ko-KR" dirty="0" lang="en-US" sz="900">
                          <a:solidFill>
                            <a:srgbClr val="404040"/>
                          </a:solidFill>
                        </a:rPr>
                        <a:t>, </a:t>
                      </a:r>
                      <a:r>
                        <a:rPr altLang="ko-KR" dirty="0" lang="ko-KR" sz="900">
                          <a:solidFill>
                            <a:srgbClr val="404040"/>
                          </a:solidFill>
                        </a:rPr>
                        <a:t>서비스프로세스</a:t>
                      </a:r>
                      <a:r>
                        <a:rPr altLang="ko-KR" baseline="0" dirty="0" lang="en-US" sz="900">
                          <a:solidFill>
                            <a:srgbClr val="404040"/>
                          </a:solidFill>
                        </a:rPr>
                        <a:t> </a:t>
                      </a:r>
                      <a:r>
                        <a:rPr altLang="ko-KR" baseline="0" dirty="0" lang="ko-KR" sz="900">
                          <a:solidFill>
                            <a:srgbClr val="404040"/>
                          </a:solidFill>
                        </a:rPr>
                        <a:t>및 대표화면 구성</a:t>
                      </a:r>
                      <a:endParaRPr altLang="ko-KR" dirty="0" lang="ko-KR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err="1" lang="ko-KR" sz="900">
                          <a:solidFill>
                            <a:srgbClr val="404040"/>
                          </a:solidFill>
                        </a:rPr>
                        <a:t>최원지</a:t>
                      </a:r>
                      <a:endParaRPr altLang="ko-KR" dirty="0" lang="ko-KR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900">
                          <a:solidFill>
                            <a:srgbClr val="404040"/>
                          </a:solidFill>
                        </a:rPr>
                        <a:t>17-01-19</a:t>
                      </a:r>
                      <a:endParaRPr altLang="ko-KR" dirty="0" lang="ko-KR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endParaRPr altLang="ko-KR" dirty="0" lang="ko-KR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29665"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900">
                          <a:solidFill>
                            <a:srgbClr val="404040"/>
                          </a:solidFill>
                        </a:rPr>
                        <a:t>0.3</a:t>
                      </a:r>
                      <a:endParaRPr altLang="ko-KR" dirty="0" lang="ko-KR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latinLnBrk="1">
                        <a:buFontTx/>
                        <a:buNone/>
                      </a:pPr>
                      <a:r>
                        <a:rPr altLang="ko-KR" dirty="0" err="1" lang="ko-KR" sz="900">
                          <a:solidFill>
                            <a:srgbClr val="404040"/>
                          </a:solidFill>
                        </a:rPr>
                        <a:t>리뷰어</a:t>
                      </a:r>
                      <a:r>
                        <a:rPr altLang="ko-KR" dirty="0" lang="en-US" sz="900">
                          <a:solidFill>
                            <a:srgbClr val="404040"/>
                          </a:solidFill>
                        </a:rPr>
                        <a:t>,</a:t>
                      </a:r>
                      <a:r>
                        <a:rPr altLang="ko-KR" baseline="0" dirty="0" lang="en-US" sz="900">
                          <a:solidFill>
                            <a:srgbClr val="404040"/>
                          </a:solidFill>
                        </a:rPr>
                        <a:t> </a:t>
                      </a:r>
                      <a:r>
                        <a:rPr altLang="ko-KR" baseline="0" dirty="0" lang="ko-KR" sz="900">
                          <a:solidFill>
                            <a:srgbClr val="404040"/>
                          </a:solidFill>
                        </a:rPr>
                        <a:t>박서라는 용어 삭제</a:t>
                      </a:r>
                      <a:r>
                        <a:rPr altLang="ko-KR" baseline="0" dirty="0" lang="en-US" sz="900">
                          <a:solidFill>
                            <a:srgbClr val="404040"/>
                          </a:solidFill>
                        </a:rPr>
                        <a:t/>
                      </a:r>
                      <a:br>
                        <a:rPr altLang="ko-KR" baseline="0" dirty="0" lang="en-US" sz="900">
                          <a:solidFill>
                            <a:srgbClr val="404040"/>
                          </a:solidFill>
                        </a:rPr>
                      </a:br>
                      <a:r>
                        <a:rPr altLang="ko-KR" baseline="0" dirty="0" lang="en-US" sz="900">
                          <a:solidFill>
                            <a:srgbClr val="404040"/>
                          </a:solidFill>
                        </a:rPr>
                        <a:t>IA</a:t>
                      </a:r>
                      <a:r>
                        <a:rPr altLang="ko-KR" baseline="0" dirty="0" lang="ko-KR" sz="900">
                          <a:solidFill>
                            <a:srgbClr val="404040"/>
                          </a:solidFill>
                        </a:rPr>
                        <a:t>정리</a:t>
                      </a:r>
                      <a:r>
                        <a:rPr altLang="ko-KR" baseline="0" dirty="0" lang="en-US" sz="900">
                          <a:solidFill>
                            <a:srgbClr val="404040"/>
                          </a:solidFill>
                        </a:rPr>
                        <a:t/>
                      </a:r>
                      <a:br>
                        <a:rPr altLang="ko-KR" baseline="0" dirty="0" lang="en-US" sz="900">
                          <a:solidFill>
                            <a:srgbClr val="404040"/>
                          </a:solidFill>
                        </a:rPr>
                      </a:br>
                      <a:r>
                        <a:rPr altLang="ko-KR" baseline="0" dirty="0" lang="ko-KR" sz="900">
                          <a:solidFill>
                            <a:srgbClr val="404040"/>
                          </a:solidFill>
                        </a:rPr>
                        <a:t>기능 설명에서 리뷰에 태그 달 수 있다는 내용 삭제 </a:t>
                      </a:r>
                      <a:r>
                        <a:rPr altLang="ko-KR" baseline="0" dirty="0" lang="en-US" sz="900">
                          <a:solidFill>
                            <a:srgbClr val="404040"/>
                          </a:solidFill>
                        </a:rPr>
                        <a:t>/ </a:t>
                      </a:r>
                      <a:r>
                        <a:rPr altLang="ko-KR" baseline="0" dirty="0" lang="ko-KR" sz="900">
                          <a:solidFill>
                            <a:srgbClr val="404040"/>
                          </a:solidFill>
                        </a:rPr>
                        <a:t>박스에 댓글 달 수 있다는 내용 삭제</a:t>
                      </a:r>
                      <a:r>
                        <a:rPr altLang="ko-KR" baseline="0" dirty="0" lang="en-US" sz="900">
                          <a:solidFill>
                            <a:srgbClr val="404040"/>
                          </a:solidFill>
                        </a:rPr>
                        <a:t/>
                      </a:r>
                      <a:br>
                        <a:rPr altLang="ko-KR" baseline="0" dirty="0" lang="en-US" sz="900">
                          <a:solidFill>
                            <a:srgbClr val="404040"/>
                          </a:solidFill>
                        </a:rPr>
                      </a:br>
                      <a:r>
                        <a:rPr altLang="ko-KR" baseline="0" dirty="0" lang="ko-KR" sz="900">
                          <a:solidFill>
                            <a:srgbClr val="404040"/>
                          </a:solidFill>
                        </a:rPr>
                        <a:t>서비스프로세스 수정</a:t>
                      </a:r>
                      <a:endParaRPr altLang="ko-KR" dirty="0" lang="ko-KR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err="1" lang="ko-KR" sz="900">
                          <a:solidFill>
                            <a:srgbClr val="404040"/>
                          </a:solidFill>
                        </a:rPr>
                        <a:t>명은희</a:t>
                      </a:r>
                      <a:endParaRPr altLang="ko-KR" dirty="0" lang="ko-KR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900">
                          <a:solidFill>
                            <a:srgbClr val="404040"/>
                          </a:solidFill>
                        </a:rPr>
                        <a:t>17-01-21</a:t>
                      </a:r>
                      <a:endParaRPr altLang="ko-KR" dirty="0" lang="ko-KR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ctr" defTabSz="1012698" eaLnBrk="1" hangingPunct="1" indent="0" latinLnBrk="1" marL="0" marR="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altLang="ko-KR" dirty="0" lang="ko-KR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29665">
                <a:tc>
                  <a:txBody>
                    <a:bodyPr numCol="1"/>
                    <a:lstStyle/>
                    <a:p>
                      <a:pPr algn="ctr" defTabSz="1012698" eaLnBrk="1" hangingPunct="1" indent="0" latinLnBrk="1" marL="0" marR="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altLang="ko-KR" dirty="0" lang="en-US" smtClean="0" sz="900">
                          <a:solidFill>
                            <a:srgbClr val="404040"/>
                          </a:solidFill>
                        </a:rPr>
                        <a:t>04</a:t>
                      </a:r>
                      <a:endParaRPr altLang="ko-KR" dirty="0" lang="ko-KR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latinLnBrk="1">
                        <a:buFontTx/>
                        <a:buNone/>
                      </a:pPr>
                      <a:r>
                        <a:rPr altLang="ko-KR" baseline="0" dirty="0" lang="en-US" smtClean="0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Slide 29-46: Screen Description(UI</a:t>
                      </a:r>
                      <a:r>
                        <a:rPr altLang="ko-KR" baseline="0" dirty="0" lang="ko-KR" smtClean="0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시나리오</a:t>
                      </a:r>
                      <a:r>
                        <a:rPr altLang="ko-KR" baseline="0" dirty="0" lang="en-US" smtClean="0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)</a:t>
                      </a:r>
                    </a:p>
                    <a:p>
                      <a:pPr latinLnBrk="1">
                        <a:buFontTx/>
                        <a:buNone/>
                      </a:pPr>
                      <a:r>
                        <a:rPr altLang="ko-KR" baseline="0" dirty="0" lang="en-US" smtClean="0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Slide 22 VIEW_T04 </a:t>
                      </a:r>
                      <a:r>
                        <a:rPr altLang="ko-KR" baseline="0" dirty="0" lang="ko-KR" smtClean="0" sz="800">
                          <a:solidFill>
                            <a:schemeClr val="tx1">
                              <a:lumMod val="85000"/>
                              <a:lumOff val="15000"/>
                            </a:schemeClr>
                          </a:solidFill>
                        </a:rPr>
                        <a:t>페이지 추가</a:t>
                      </a:r>
                      <a:endParaRPr altLang="ko-KR" baseline="0" dirty="0" lang="en-US" sz="90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</a:endParaRP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ctr" defTabSz="1012698" eaLnBrk="1" hangingPunct="1" indent="0" latinLnBrk="1" marL="0" marR="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altLang="ko-KR" dirty="0" err="1" lang="ko-KR" smtClean="0" sz="900">
                          <a:solidFill>
                            <a:srgbClr val="404040"/>
                          </a:solidFill>
                        </a:rPr>
                        <a:t>최원지</a:t>
                      </a:r>
                      <a:endParaRPr altLang="ko-KR" dirty="0" lang="ko-KR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mtClean="0" sz="900">
                          <a:solidFill>
                            <a:srgbClr val="404040"/>
                          </a:solidFill>
                        </a:rPr>
                        <a:t>17-01-21</a:t>
                      </a:r>
                      <a:endParaRPr altLang="ko-KR" dirty="0" lang="ko-KR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endParaRPr altLang="ko-KR" dirty="0" lang="ko-KR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03054">
                <a:tc>
                  <a:txBody>
                    <a:bodyPr numCol="1"/>
                    <a:lstStyle/>
                    <a:p>
                      <a:pPr algn="ctr" defTabSz="1012698" eaLnBrk="1" hangingPunct="1" indent="0" latinLnBrk="1" marL="0" marR="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altLang="ko-KR" dirty="0" lang="ko-KR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0" latinLnBrk="1" marL="0">
                        <a:buFontTx/>
                        <a:buNone/>
                      </a:pPr>
                      <a:endParaRPr altLang="ko-KR" baseline="0" dirty="0" lang="en-US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ctr" defTabSz="1012698" eaLnBrk="1" hangingPunct="1" indent="0" latinLnBrk="1" marL="0" marR="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altLang="ko-KR" dirty="0" lang="ko-KR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endParaRPr altLang="ko-KR" dirty="0" lang="ko-KR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endParaRPr altLang="ko-KR" dirty="0" lang="ko-KR" sz="900">
                        <a:solidFill>
                          <a:srgbClr val="404040"/>
                        </a:solidFill>
                      </a:endParaRP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63460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idx="4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21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dirty="0" lang="en-US"/>
              <a:t>8. </a:t>
            </a:r>
            <a:r>
              <a:rPr altLang="ko-KR" dirty="0" lang="ko-KR"/>
              <a:t>서비스 프로세스</a:t>
            </a:r>
            <a:r>
              <a:rPr altLang="ko-KR" dirty="0" lang="en-US"/>
              <a:t> - </a:t>
            </a:r>
            <a:r>
              <a:rPr altLang="ko-KR" dirty="0" err="1" lang="ko-KR"/>
              <a:t>홈탭</a:t>
            </a:r>
            <a:endParaRPr altLang="ko-KR" dirty="0" lang="ko-KR"/>
          </a:p>
        </p:txBody>
      </p:sp>
      <p:sp>
        <p:nvSpPr>
          <p:cNvPr id="17" name="TextBox 16"/>
          <p:cNvSpPr txBox="1"/>
          <p:nvPr/>
        </p:nvSpPr>
        <p:spPr>
          <a:xfrm>
            <a:off x="-756592" y="2928404"/>
            <a:ext cx="366094" cy="203563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/>
                </a:solidFill>
                <a:latin charset="-127" pitchFamily="50" typeface="나눔고딕"/>
                <a:ea charset="-127" pitchFamily="50" typeface="나눔고딕"/>
              </a:rPr>
              <a:t>홈탭</a:t>
            </a:r>
            <a:endParaRPr altLang="ko-KR" dirty="0" kumimoji="1" lang="ko-KR" sz="800">
              <a:solidFill>
                <a:prstClr val="black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123" name="타원 122"/>
          <p:cNvSpPr/>
          <p:nvPr/>
        </p:nvSpPr>
        <p:spPr>
          <a:xfrm>
            <a:off x="3951597" y="1355933"/>
            <a:ext cx="566193" cy="606609"/>
          </a:xfrm>
          <a:prstGeom prst="ellipse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 wrap="none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/>
                </a:solidFill>
              </a:rPr>
              <a:t>앱실행</a:t>
            </a:r>
            <a:endParaRPr altLang="ko-KR" dirty="0" kumimoji="1" lang="ko-KR" sz="800">
              <a:solidFill>
                <a:prstClr val="black"/>
              </a:solidFill>
            </a:endParaRPr>
          </a:p>
        </p:txBody>
      </p:sp>
      <p:cxnSp>
        <p:nvCxnSpPr>
          <p:cNvPr id="124" name="직선 화살표 연결선 123"/>
          <p:cNvCxnSpPr>
            <a:stCxn id="123" idx="4"/>
          </p:cNvCxnSpPr>
          <p:nvPr/>
        </p:nvCxnSpPr>
        <p:spPr>
          <a:xfrm>
            <a:off x="4234694" y="1962542"/>
            <a:ext cx="77" cy="349601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직사각형 124"/>
          <p:cNvSpPr/>
          <p:nvPr/>
        </p:nvSpPr>
        <p:spPr>
          <a:xfrm>
            <a:off x="3780147" y="2456390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홈탭</a:t>
            </a: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26" name="직사각형 125"/>
          <p:cNvSpPr/>
          <p:nvPr/>
        </p:nvSpPr>
        <p:spPr>
          <a:xfrm>
            <a:off x="3780147" y="2320090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VIEW_1010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148" name="직선 연결선 147"/>
          <p:cNvCxnSpPr>
            <a:stCxn id="125" idx="3"/>
            <a:endCxn id="30" idx="2"/>
          </p:cNvCxnSpPr>
          <p:nvPr/>
        </p:nvCxnSpPr>
        <p:spPr>
          <a:xfrm flipV="1">
            <a:off x="4679623" y="2638401"/>
            <a:ext cx="1268052" cy="804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타원 29"/>
          <p:cNvSpPr/>
          <p:nvPr/>
        </p:nvSpPr>
        <p:spPr>
          <a:xfrm>
            <a:off x="5947676" y="2335098"/>
            <a:ext cx="566193" cy="60660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 wrap="none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white"/>
                </a:solidFill>
              </a:rPr>
              <a:t>리뷰열람</a:t>
            </a:r>
          </a:p>
        </p:txBody>
      </p:sp>
      <p:sp>
        <p:nvSpPr>
          <p:cNvPr id="36" name="모서리가 둥근 직사각형 35"/>
          <p:cNvSpPr/>
          <p:nvPr/>
        </p:nvSpPr>
        <p:spPr>
          <a:xfrm>
            <a:off x="4967809" y="2536468"/>
            <a:ext cx="691678" cy="219948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탭이동</a:t>
            </a:r>
            <a:endParaRPr altLang="ko-KR" dirty="0" kumimoji="1" lang="ko-KR" sz="7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37" name="타원 36"/>
          <p:cNvSpPr/>
          <p:nvPr/>
        </p:nvSpPr>
        <p:spPr>
          <a:xfrm>
            <a:off x="6679186" y="2335098"/>
            <a:ext cx="566193" cy="60660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 wrap="none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white"/>
                </a:solidFill>
              </a:rPr>
              <a:t>박스열람</a:t>
            </a:r>
          </a:p>
        </p:txBody>
      </p:sp>
      <p:cxnSp>
        <p:nvCxnSpPr>
          <p:cNvPr id="9" name="직선 연결선 8"/>
          <p:cNvCxnSpPr>
            <a:endCxn id="37" idx="2"/>
          </p:cNvCxnSpPr>
          <p:nvPr/>
        </p:nvCxnSpPr>
        <p:spPr>
          <a:xfrm flipV="1">
            <a:off x="6513869" y="2638402"/>
            <a:ext cx="165317" cy="4021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/>
          <p:cNvSpPr/>
          <p:nvPr/>
        </p:nvSpPr>
        <p:spPr>
          <a:xfrm>
            <a:off x="1596430" y="4160147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 상세</a:t>
            </a:r>
          </a:p>
        </p:txBody>
      </p:sp>
      <p:sp>
        <p:nvSpPr>
          <p:cNvPr id="43" name="직사각형 42"/>
          <p:cNvSpPr/>
          <p:nvPr/>
        </p:nvSpPr>
        <p:spPr>
          <a:xfrm>
            <a:off x="1596430" y="4011411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VIEW_2020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4663517" y="4137659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박스상세</a:t>
            </a:r>
          </a:p>
        </p:txBody>
      </p:sp>
      <p:sp>
        <p:nvSpPr>
          <p:cNvPr id="45" name="직사각형 44"/>
          <p:cNvSpPr/>
          <p:nvPr/>
        </p:nvSpPr>
        <p:spPr>
          <a:xfrm>
            <a:off x="4663517" y="4011410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VIEW_3020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46" name="직사각형 45"/>
          <p:cNvSpPr/>
          <p:nvPr/>
        </p:nvSpPr>
        <p:spPr>
          <a:xfrm>
            <a:off x="6276978" y="4157544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게임 페이지</a:t>
            </a:r>
          </a:p>
        </p:txBody>
      </p:sp>
      <p:sp>
        <p:nvSpPr>
          <p:cNvPr id="47" name="직사각형 46"/>
          <p:cNvSpPr/>
          <p:nvPr/>
        </p:nvSpPr>
        <p:spPr>
          <a:xfrm>
            <a:off x="6276978" y="4008808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VIEW_2040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13" name="꺾인 연결선 12"/>
          <p:cNvCxnSpPr>
            <a:stCxn id="125" idx="2"/>
            <a:endCxn id="43" idx="0"/>
          </p:cNvCxnSpPr>
          <p:nvPr/>
        </p:nvCxnSpPr>
        <p:spPr>
          <a:xfrm rot="5400000">
            <a:off x="2550567" y="2332092"/>
            <a:ext cx="1174918" cy="2183717"/>
          </a:xfrm>
          <a:prstGeom prst="bentConnector3">
            <a:avLst>
              <a:gd fmla="val 20844" name="adj1"/>
            </a:avLst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꺾인 연결선 14"/>
          <p:cNvCxnSpPr>
            <a:stCxn id="125" idx="2"/>
            <a:endCxn id="47" idx="0"/>
          </p:cNvCxnSpPr>
          <p:nvPr/>
        </p:nvCxnSpPr>
        <p:spPr>
          <a:xfrm flipH="1" rot="16200000">
            <a:off x="4892143" y="2174234"/>
            <a:ext cx="1172316" cy="2496831"/>
          </a:xfrm>
          <a:prstGeom prst="bentConnector3">
            <a:avLst>
              <a:gd fmla="val 20841" name="adj1"/>
            </a:avLst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모서리가 둥근 직사각형 60"/>
          <p:cNvSpPr/>
          <p:nvPr/>
        </p:nvSpPr>
        <p:spPr>
          <a:xfrm>
            <a:off x="1700328" y="3313978"/>
            <a:ext cx="691678" cy="219948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인기 </a:t>
            </a:r>
            <a:r>
              <a:rPr altLang="ko-KR" dirty="0" err="1" kumimoji="1" lang="ko-KR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리류</a:t>
            </a:r>
            <a:endParaRPr altLang="ko-KR" dirty="0" kumimoji="1" lang="ko-KR" sz="7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63" name="모서리가 둥근 직사각형 62"/>
          <p:cNvSpPr/>
          <p:nvPr/>
        </p:nvSpPr>
        <p:spPr>
          <a:xfrm>
            <a:off x="6366425" y="3309709"/>
            <a:ext cx="691678" cy="219948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최신게임</a:t>
            </a:r>
          </a:p>
        </p:txBody>
      </p:sp>
      <p:cxnSp>
        <p:nvCxnSpPr>
          <p:cNvPr id="31" name="꺾인 연결선 30"/>
          <p:cNvCxnSpPr>
            <a:stCxn id="125" idx="2"/>
            <a:endCxn id="45" idx="0"/>
          </p:cNvCxnSpPr>
          <p:nvPr/>
        </p:nvCxnSpPr>
        <p:spPr>
          <a:xfrm flipH="1" rot="16200000">
            <a:off x="4084112" y="2982266"/>
            <a:ext cx="1174918" cy="883370"/>
          </a:xfrm>
          <a:prstGeom prst="bentConnector3">
            <a:avLst>
              <a:gd fmla="val 20815" name="adj1"/>
            </a:avLst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모서리가 둥근 직사각형 61"/>
          <p:cNvSpPr/>
          <p:nvPr/>
        </p:nvSpPr>
        <p:spPr>
          <a:xfrm>
            <a:off x="4769687" y="3313978"/>
            <a:ext cx="691678" cy="219948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인기 박스</a:t>
            </a:r>
          </a:p>
        </p:txBody>
      </p:sp>
      <p:grpSp>
        <p:nvGrpSpPr>
          <p:cNvPr id="102" name="그룹 101"/>
          <p:cNvGrpSpPr/>
          <p:nvPr/>
        </p:nvGrpSpPr>
        <p:grpSpPr>
          <a:xfrm>
            <a:off x="1730863" y="4776471"/>
            <a:ext cx="631904" cy="506351"/>
            <a:chOff x="5247135" y="1320523"/>
            <a:chExt cx="1090752" cy="815797"/>
          </a:xfrm>
        </p:grpSpPr>
        <p:sp>
          <p:nvSpPr>
            <p:cNvPr id="103" name="순서도: 천공 테이프 102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04" name="순서도: 천공 테이프 103"/>
            <p:cNvSpPr/>
            <p:nvPr/>
          </p:nvSpPr>
          <p:spPr>
            <a:xfrm>
              <a:off x="5260136" y="1468031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5247135" y="1662356"/>
              <a:ext cx="1090752" cy="347108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/>
                  </a:solidFill>
                </a:rPr>
                <a:t>리뷰 파도</a:t>
              </a:r>
            </a:p>
          </p:txBody>
        </p:sp>
      </p:grpSp>
      <p:cxnSp>
        <p:nvCxnSpPr>
          <p:cNvPr id="106" name="직선 연결선 105"/>
          <p:cNvCxnSpPr/>
          <p:nvPr/>
        </p:nvCxnSpPr>
        <p:spPr>
          <a:xfrm flipH="1">
            <a:off x="2046169" y="4552917"/>
            <a:ext cx="1" cy="288865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07" name="그룹 106"/>
          <p:cNvGrpSpPr/>
          <p:nvPr/>
        </p:nvGrpSpPr>
        <p:grpSpPr>
          <a:xfrm>
            <a:off x="4799574" y="4731401"/>
            <a:ext cx="631904" cy="502265"/>
            <a:chOff x="5242699" y="1320523"/>
            <a:chExt cx="1099625" cy="815797"/>
          </a:xfrm>
        </p:grpSpPr>
        <p:sp>
          <p:nvSpPr>
            <p:cNvPr id="108" name="순서도: 천공 테이프 107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09" name="순서도: 천공 테이프 108"/>
            <p:cNvSpPr/>
            <p:nvPr/>
          </p:nvSpPr>
          <p:spPr>
            <a:xfrm>
              <a:off x="5260136" y="1468031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10" name="TextBox 109"/>
            <p:cNvSpPr txBox="1"/>
            <p:nvPr/>
          </p:nvSpPr>
          <p:spPr>
            <a:xfrm>
              <a:off x="5242699" y="1638763"/>
              <a:ext cx="1099625" cy="349932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/>
                  </a:solidFill>
                </a:rPr>
                <a:t>박스 파도</a:t>
              </a:r>
            </a:p>
          </p:txBody>
        </p:sp>
      </p:grpSp>
      <p:cxnSp>
        <p:nvCxnSpPr>
          <p:cNvPr id="111" name="직선 연결선 110"/>
          <p:cNvCxnSpPr>
            <a:endCxn id="108" idx="0"/>
          </p:cNvCxnSpPr>
          <p:nvPr/>
        </p:nvCxnSpPr>
        <p:spPr>
          <a:xfrm>
            <a:off x="5114881" y="4518655"/>
            <a:ext cx="1" cy="253893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2" name="직사각형 111"/>
          <p:cNvSpPr/>
          <p:nvPr/>
        </p:nvSpPr>
        <p:spPr>
          <a:xfrm>
            <a:off x="7551035" y="4157544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리뷰작성</a:t>
            </a:r>
          </a:p>
        </p:txBody>
      </p:sp>
      <p:sp>
        <p:nvSpPr>
          <p:cNvPr id="113" name="직사각형 112"/>
          <p:cNvSpPr/>
          <p:nvPr/>
        </p:nvSpPr>
        <p:spPr>
          <a:xfrm>
            <a:off x="7551035" y="4000274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VIEW_2050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grpSp>
        <p:nvGrpSpPr>
          <p:cNvPr id="114" name="그룹 113"/>
          <p:cNvGrpSpPr/>
          <p:nvPr/>
        </p:nvGrpSpPr>
        <p:grpSpPr>
          <a:xfrm>
            <a:off x="6973344" y="6043211"/>
            <a:ext cx="631904" cy="506351"/>
            <a:chOff x="5247135" y="1320523"/>
            <a:chExt cx="1090752" cy="815797"/>
          </a:xfrm>
        </p:grpSpPr>
        <p:sp>
          <p:nvSpPr>
            <p:cNvPr id="115" name="순서도: 천공 테이프 114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16" name="순서도: 천공 테이프 115"/>
            <p:cNvSpPr/>
            <p:nvPr/>
          </p:nvSpPr>
          <p:spPr>
            <a:xfrm>
              <a:off x="5260136" y="1468031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5247135" y="1662356"/>
              <a:ext cx="1090752" cy="347108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/>
                  </a:solidFill>
                </a:rPr>
                <a:t>리뷰 파도</a:t>
              </a:r>
            </a:p>
          </p:txBody>
        </p:sp>
      </p:grpSp>
      <p:cxnSp>
        <p:nvCxnSpPr>
          <p:cNvPr id="118" name="직선 연결선 117"/>
          <p:cNvCxnSpPr/>
          <p:nvPr/>
        </p:nvCxnSpPr>
        <p:spPr>
          <a:xfrm flipH="1">
            <a:off x="7251201" y="5794071"/>
            <a:ext cx="1" cy="288865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/>
          <p:cNvCxnSpPr>
            <a:stCxn id="46" idx="3"/>
            <a:endCxn id="112" idx="1"/>
          </p:cNvCxnSpPr>
          <p:nvPr/>
        </p:nvCxnSpPr>
        <p:spPr>
          <a:xfrm>
            <a:off x="7176455" y="4347595"/>
            <a:ext cx="374580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직사각형 148"/>
          <p:cNvSpPr/>
          <p:nvPr/>
        </p:nvSpPr>
        <p:spPr>
          <a:xfrm>
            <a:off x="6818862" y="5392447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 상세</a:t>
            </a:r>
          </a:p>
        </p:txBody>
      </p:sp>
      <p:sp>
        <p:nvSpPr>
          <p:cNvPr id="150" name="직사각형 149"/>
          <p:cNvSpPr/>
          <p:nvPr/>
        </p:nvSpPr>
        <p:spPr>
          <a:xfrm>
            <a:off x="6818862" y="5243712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VIEW_2020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grpSp>
        <p:nvGrpSpPr>
          <p:cNvPr id="191" name="그룹 190"/>
          <p:cNvGrpSpPr/>
          <p:nvPr/>
        </p:nvGrpSpPr>
        <p:grpSpPr>
          <a:xfrm>
            <a:off x="673783" y="4076199"/>
            <a:ext cx="708848" cy="470016"/>
            <a:chOff x="5180806" y="1320523"/>
            <a:chExt cx="1223412" cy="815797"/>
          </a:xfrm>
        </p:grpSpPr>
        <p:sp>
          <p:nvSpPr>
            <p:cNvPr id="192" name="순서도: 천공 테이프 191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93" name="순서도: 천공 테이프 192"/>
            <p:cNvSpPr/>
            <p:nvPr/>
          </p:nvSpPr>
          <p:spPr>
            <a:xfrm>
              <a:off x="5260136" y="1468031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94" name="TextBox 193"/>
            <p:cNvSpPr txBox="1"/>
            <p:nvPr/>
          </p:nvSpPr>
          <p:spPr>
            <a:xfrm>
              <a:off x="5180806" y="1654666"/>
              <a:ext cx="1223412" cy="373942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err="1" kumimoji="1" lang="ko-KR" sz="800">
                  <a:solidFill>
                    <a:prstClr val="black"/>
                  </a:solidFill>
                </a:rPr>
                <a:t>댓글</a:t>
              </a:r>
              <a:r>
                <a:rPr altLang="ko-KR" dirty="0" kumimoji="1" lang="ko-KR" sz="800">
                  <a:solidFill>
                    <a:prstClr val="black"/>
                  </a:solidFill>
                </a:rPr>
                <a:t> </a:t>
              </a:r>
              <a:r>
                <a:rPr altLang="ko-KR" dirty="0" kumimoji="1" lang="en-US" sz="800">
                  <a:solidFill>
                    <a:prstClr val="black"/>
                  </a:solidFill>
                </a:rPr>
                <a:t>/ </a:t>
              </a:r>
              <a:r>
                <a:rPr altLang="ko-KR" dirty="0" kumimoji="1" lang="ko-KR" sz="800">
                  <a:solidFill>
                    <a:prstClr val="black"/>
                  </a:solidFill>
                </a:rPr>
                <a:t>신고</a:t>
              </a:r>
            </a:p>
          </p:txBody>
        </p:sp>
      </p:grpSp>
      <p:grpSp>
        <p:nvGrpSpPr>
          <p:cNvPr id="199" name="그룹 198"/>
          <p:cNvGrpSpPr/>
          <p:nvPr/>
        </p:nvGrpSpPr>
        <p:grpSpPr>
          <a:xfrm>
            <a:off x="8014893" y="5324009"/>
            <a:ext cx="708848" cy="470016"/>
            <a:chOff x="5180806" y="1320523"/>
            <a:chExt cx="1223412" cy="815797"/>
          </a:xfrm>
        </p:grpSpPr>
        <p:sp>
          <p:nvSpPr>
            <p:cNvPr id="200" name="순서도: 천공 테이프 199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201" name="순서도: 천공 테이프 200"/>
            <p:cNvSpPr/>
            <p:nvPr/>
          </p:nvSpPr>
          <p:spPr>
            <a:xfrm>
              <a:off x="5260136" y="1468031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202" name="TextBox 201"/>
            <p:cNvSpPr txBox="1"/>
            <p:nvPr/>
          </p:nvSpPr>
          <p:spPr>
            <a:xfrm>
              <a:off x="5180806" y="1654666"/>
              <a:ext cx="1223412" cy="373942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err="1" kumimoji="1" lang="ko-KR" sz="800">
                  <a:solidFill>
                    <a:prstClr val="black"/>
                  </a:solidFill>
                </a:rPr>
                <a:t>댓글</a:t>
              </a:r>
              <a:r>
                <a:rPr altLang="ko-KR" dirty="0" kumimoji="1" lang="ko-KR" sz="800">
                  <a:solidFill>
                    <a:prstClr val="black"/>
                  </a:solidFill>
                </a:rPr>
                <a:t> </a:t>
              </a:r>
              <a:r>
                <a:rPr altLang="ko-KR" dirty="0" kumimoji="1" lang="en-US" sz="800">
                  <a:solidFill>
                    <a:prstClr val="black"/>
                  </a:solidFill>
                </a:rPr>
                <a:t>/ </a:t>
              </a:r>
              <a:r>
                <a:rPr altLang="ko-KR" dirty="0" kumimoji="1" lang="ko-KR" sz="800">
                  <a:solidFill>
                    <a:prstClr val="black"/>
                  </a:solidFill>
                </a:rPr>
                <a:t>신고</a:t>
              </a:r>
            </a:p>
          </p:txBody>
        </p:sp>
      </p:grpSp>
      <p:cxnSp>
        <p:nvCxnSpPr>
          <p:cNvPr id="119" name="직선 연결선 118"/>
          <p:cNvCxnSpPr>
            <a:stCxn id="42" idx="1"/>
            <a:endCxn id="193" idx="3"/>
          </p:cNvCxnSpPr>
          <p:nvPr/>
        </p:nvCxnSpPr>
        <p:spPr>
          <a:xfrm flipH="1">
            <a:off x="1335364" y="4350197"/>
            <a:ext cx="261064" cy="3503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직선 연결선 120"/>
          <p:cNvCxnSpPr>
            <a:stCxn id="149" idx="3"/>
            <a:endCxn id="201" idx="1"/>
          </p:cNvCxnSpPr>
          <p:nvPr/>
        </p:nvCxnSpPr>
        <p:spPr>
          <a:xfrm>
            <a:off x="7718337" y="5582498"/>
            <a:ext cx="342518" cy="1901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3" name="그룹 202"/>
          <p:cNvGrpSpPr>
            <a:grpSpLocks noChangeAspect="1"/>
          </p:cNvGrpSpPr>
          <p:nvPr/>
        </p:nvGrpSpPr>
        <p:grpSpPr>
          <a:xfrm>
            <a:off x="2694445" y="1817414"/>
            <a:ext cx="734496" cy="506415"/>
            <a:chOff x="5158673" y="1320523"/>
            <a:chExt cx="1267680" cy="815796"/>
          </a:xfrm>
        </p:grpSpPr>
        <p:sp>
          <p:nvSpPr>
            <p:cNvPr id="204" name="순서도: 천공 테이프 203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205" name="순서도: 천공 테이프 204"/>
            <p:cNvSpPr/>
            <p:nvPr/>
          </p:nvSpPr>
          <p:spPr>
            <a:xfrm>
              <a:off x="5260136" y="1468030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206" name="TextBox 205"/>
            <p:cNvSpPr txBox="1"/>
            <p:nvPr/>
          </p:nvSpPr>
          <p:spPr>
            <a:xfrm>
              <a:off x="5158673" y="1670905"/>
              <a:ext cx="1267680" cy="347064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err="1" kumimoji="1" lang="ko-KR" sz="800">
                  <a:solidFill>
                    <a:prstClr val="black"/>
                  </a:solidFill>
                </a:rPr>
                <a:t>게임명</a:t>
              </a:r>
              <a:r>
                <a:rPr altLang="ko-KR" dirty="0" kumimoji="1" lang="ko-KR" sz="800">
                  <a:solidFill>
                    <a:prstClr val="black"/>
                  </a:solidFill>
                </a:rPr>
                <a:t> 검색</a:t>
              </a:r>
            </a:p>
          </p:txBody>
        </p:sp>
      </p:grpSp>
      <p:cxnSp>
        <p:nvCxnSpPr>
          <p:cNvPr id="207" name="직선 연결선 206"/>
          <p:cNvCxnSpPr>
            <a:endCxn id="205" idx="3"/>
          </p:cNvCxnSpPr>
          <p:nvPr/>
        </p:nvCxnSpPr>
        <p:spPr>
          <a:xfrm flipH="1">
            <a:off x="3368853" y="2106566"/>
            <a:ext cx="863474" cy="9841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7" name="직사각형 216"/>
          <p:cNvSpPr/>
          <p:nvPr/>
        </p:nvSpPr>
        <p:spPr>
          <a:xfrm>
            <a:off x="2993360" y="4180299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카데고리별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/>
            </a:r>
            <a:b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</a:b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 리스트</a:t>
            </a:r>
          </a:p>
        </p:txBody>
      </p:sp>
      <p:sp>
        <p:nvSpPr>
          <p:cNvPr id="218" name="직사각형 217"/>
          <p:cNvSpPr/>
          <p:nvPr/>
        </p:nvSpPr>
        <p:spPr>
          <a:xfrm>
            <a:off x="2993360" y="4031564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VIEW_2012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221" name="꺾인 연결선 220"/>
          <p:cNvCxnSpPr>
            <a:stCxn id="125" idx="2"/>
            <a:endCxn id="218" idx="0"/>
          </p:cNvCxnSpPr>
          <p:nvPr/>
        </p:nvCxnSpPr>
        <p:spPr>
          <a:xfrm rot="5400000">
            <a:off x="3238957" y="3040635"/>
            <a:ext cx="1195072" cy="786787"/>
          </a:xfrm>
          <a:prstGeom prst="bentConnector3">
            <a:avLst>
              <a:gd fmla="val 20510" name="adj1"/>
            </a:avLst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3" name="모서리가 둥근 직사각형 222"/>
          <p:cNvSpPr/>
          <p:nvPr/>
        </p:nvSpPr>
        <p:spPr>
          <a:xfrm>
            <a:off x="3097259" y="3309709"/>
            <a:ext cx="691678" cy="219948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장르 아이콘</a:t>
            </a:r>
          </a:p>
        </p:txBody>
      </p:sp>
      <p:sp>
        <p:nvSpPr>
          <p:cNvPr id="76" name="직사각형 75"/>
          <p:cNvSpPr/>
          <p:nvPr/>
        </p:nvSpPr>
        <p:spPr>
          <a:xfrm>
            <a:off x="5736510" y="5388338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>‘</a:t>
            </a: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개척자가 되어주세요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>.’</a:t>
            </a: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7" name="직사각형 76"/>
          <p:cNvSpPr/>
          <p:nvPr/>
        </p:nvSpPr>
        <p:spPr>
          <a:xfrm>
            <a:off x="5736510" y="5239603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VIEW_2021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6532159" y="4894651"/>
            <a:ext cx="220112" cy="195406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srgbClr val="FF0000"/>
                </a:solidFill>
                <a:latin charset="-127" pitchFamily="50" typeface="나눔고딕"/>
                <a:ea charset="-127" pitchFamily="50" typeface="나눔고딕"/>
              </a:rPr>
              <a:t>N</a:t>
            </a:r>
            <a:endParaRPr altLang="ko-KR" b="1" dirty="0" kumimoji="1" lang="ko-KR" sz="700">
              <a:solidFill>
                <a:srgbClr val="FF0000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78" name="순서도: 판단 77"/>
          <p:cNvSpPr/>
          <p:nvPr/>
        </p:nvSpPr>
        <p:spPr>
          <a:xfrm>
            <a:off x="6644048" y="4811815"/>
            <a:ext cx="182877" cy="150603"/>
          </a:xfrm>
          <a:prstGeom prst="flowChartDecision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endParaRPr altLang="ko-KR" kumimoji="1" lang="ko-KR" sz="800">
              <a:solidFill>
                <a:prstClr val="white"/>
              </a:solidFill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6753232" y="4895171"/>
            <a:ext cx="215411" cy="188174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Y</a:t>
            </a:r>
            <a:endParaRPr altLang="ko-KR" b="1" dirty="0" kumimoji="1" lang="ko-KR" sz="7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81" name="직사각형 80"/>
          <p:cNvSpPr/>
          <p:nvPr/>
        </p:nvSpPr>
        <p:spPr>
          <a:xfrm>
            <a:off x="6510632" y="5002276"/>
            <a:ext cx="526394" cy="188174"/>
          </a:xfrm>
          <a:prstGeom prst="rect">
            <a:avLst/>
          </a:prstGeom>
        </p:spPr>
        <p:txBody>
          <a:bodyPr bIns="39837" lIns="79676" numCol="1" rIns="79676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리뷰 유무</a:t>
            </a:r>
          </a:p>
        </p:txBody>
      </p:sp>
      <p:cxnSp>
        <p:nvCxnSpPr>
          <p:cNvPr id="14" name="직선 연결선 13"/>
          <p:cNvCxnSpPr>
            <a:stCxn id="46" idx="2"/>
            <a:endCxn id="78" idx="0"/>
          </p:cNvCxnSpPr>
          <p:nvPr/>
        </p:nvCxnSpPr>
        <p:spPr>
          <a:xfrm>
            <a:off x="6726717" y="4537646"/>
            <a:ext cx="8770" cy="274169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꺾인 연결선 37"/>
          <p:cNvCxnSpPr>
            <a:stCxn id="78" idx="3"/>
            <a:endCxn id="150" idx="0"/>
          </p:cNvCxnSpPr>
          <p:nvPr/>
        </p:nvCxnSpPr>
        <p:spPr>
          <a:xfrm>
            <a:off x="6826925" y="4887117"/>
            <a:ext cx="441676" cy="356595"/>
          </a:xfrm>
          <a:prstGeom prst="bentConnector2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꺾인 연결선 48"/>
          <p:cNvCxnSpPr>
            <a:stCxn id="78" idx="1"/>
            <a:endCxn id="77" idx="0"/>
          </p:cNvCxnSpPr>
          <p:nvPr/>
        </p:nvCxnSpPr>
        <p:spPr>
          <a:xfrm flipV="1" rot="10800000">
            <a:off x="6186250" y="4887117"/>
            <a:ext cx="457799" cy="352486"/>
          </a:xfrm>
          <a:prstGeom prst="bentConnector2">
            <a:avLst/>
          </a:prstGeom>
          <a:ln w="19050">
            <a:solidFill>
              <a:srgbClr val="FF0000"/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719553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idx="4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22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dirty="0" lang="en-US"/>
              <a:t>8. </a:t>
            </a:r>
            <a:r>
              <a:rPr altLang="ko-KR" dirty="0" lang="ko-KR"/>
              <a:t>서비스 프로세스 </a:t>
            </a:r>
            <a:r>
              <a:rPr altLang="ko-KR" dirty="0" lang="en-US"/>
              <a:t>- </a:t>
            </a:r>
            <a:r>
              <a:rPr altLang="ko-KR" dirty="0" err="1" lang="ko-KR"/>
              <a:t>리뷰탭</a:t>
            </a:r>
            <a:endParaRPr altLang="ko-KR" dirty="0" lang="ko-KR"/>
          </a:p>
        </p:txBody>
      </p:sp>
      <p:sp>
        <p:nvSpPr>
          <p:cNvPr id="17" name="TextBox 16"/>
          <p:cNvSpPr txBox="1"/>
          <p:nvPr/>
        </p:nvSpPr>
        <p:spPr>
          <a:xfrm>
            <a:off x="-1044624" y="2778892"/>
            <a:ext cx="468686" cy="203563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/>
                </a:solidFill>
                <a:latin charset="-127" pitchFamily="50" typeface="나눔고딕"/>
                <a:ea charset="-127" pitchFamily="50" typeface="나눔고딕"/>
              </a:rPr>
              <a:t>리뷰탭</a:t>
            </a:r>
            <a:endParaRPr altLang="ko-KR" dirty="0" kumimoji="1" lang="ko-KR" sz="800">
              <a:solidFill>
                <a:prstClr val="black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123" name="타원 122"/>
          <p:cNvSpPr/>
          <p:nvPr/>
        </p:nvSpPr>
        <p:spPr>
          <a:xfrm>
            <a:off x="4803684" y="947200"/>
            <a:ext cx="566193" cy="60660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 wrap="none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white"/>
                </a:solidFill>
              </a:rPr>
              <a:t>리뷰열람</a:t>
            </a:r>
          </a:p>
        </p:txBody>
      </p:sp>
      <p:cxnSp>
        <p:nvCxnSpPr>
          <p:cNvPr id="124" name="직선 화살표 연결선 123"/>
          <p:cNvCxnSpPr>
            <a:stCxn id="123" idx="4"/>
            <a:endCxn id="89" idx="0"/>
          </p:cNvCxnSpPr>
          <p:nvPr/>
        </p:nvCxnSpPr>
        <p:spPr>
          <a:xfrm flipH="1">
            <a:off x="5082438" y="1553809"/>
            <a:ext cx="4343" cy="320965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직사각형 124"/>
          <p:cNvSpPr/>
          <p:nvPr/>
        </p:nvSpPr>
        <p:spPr>
          <a:xfrm>
            <a:off x="3946011" y="2546154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리뷰탭</a:t>
            </a: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26" name="직사각형 125"/>
          <p:cNvSpPr/>
          <p:nvPr/>
        </p:nvSpPr>
        <p:spPr>
          <a:xfrm>
            <a:off x="3946011" y="2413552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VIEW_2010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129" name="직사각형 128"/>
          <p:cNvSpPr/>
          <p:nvPr/>
        </p:nvSpPr>
        <p:spPr>
          <a:xfrm>
            <a:off x="3950819" y="3477852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 상세</a:t>
            </a:r>
          </a:p>
        </p:txBody>
      </p:sp>
      <p:sp>
        <p:nvSpPr>
          <p:cNvPr id="130" name="직사각형 129"/>
          <p:cNvSpPr/>
          <p:nvPr/>
        </p:nvSpPr>
        <p:spPr>
          <a:xfrm>
            <a:off x="3950819" y="3329116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VIEW_2020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131" name="직선 화살표 연결선 130"/>
          <p:cNvCxnSpPr>
            <a:stCxn id="125" idx="2"/>
            <a:endCxn id="130" idx="0"/>
          </p:cNvCxnSpPr>
          <p:nvPr/>
        </p:nvCxnSpPr>
        <p:spPr>
          <a:xfrm>
            <a:off x="4395750" y="2926258"/>
            <a:ext cx="4808" cy="402859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타원 132"/>
          <p:cNvSpPr/>
          <p:nvPr/>
        </p:nvSpPr>
        <p:spPr>
          <a:xfrm>
            <a:off x="2936087" y="1577213"/>
            <a:ext cx="566193" cy="60660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 wrap="none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white"/>
                </a:solidFill>
              </a:rPr>
              <a:t>리뷰작성</a:t>
            </a:r>
          </a:p>
        </p:txBody>
      </p:sp>
      <p:sp>
        <p:nvSpPr>
          <p:cNvPr id="138" name="직사각형 137"/>
          <p:cNvSpPr/>
          <p:nvPr/>
        </p:nvSpPr>
        <p:spPr>
          <a:xfrm>
            <a:off x="3164477" y="4415887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작성자 페이지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>/</a:t>
            </a: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</a:t>
            </a:r>
          </a:p>
        </p:txBody>
      </p:sp>
      <p:sp>
        <p:nvSpPr>
          <p:cNvPr id="139" name="직사각형 138"/>
          <p:cNvSpPr/>
          <p:nvPr/>
        </p:nvSpPr>
        <p:spPr>
          <a:xfrm>
            <a:off x="3164477" y="4267151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VIEW_5011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140" name="직사각형 139"/>
          <p:cNvSpPr/>
          <p:nvPr/>
        </p:nvSpPr>
        <p:spPr>
          <a:xfrm>
            <a:off x="4680146" y="4409202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게임 페이지</a:t>
            </a:r>
          </a:p>
        </p:txBody>
      </p:sp>
      <p:sp>
        <p:nvSpPr>
          <p:cNvPr id="141" name="직사각형 140"/>
          <p:cNvSpPr/>
          <p:nvPr/>
        </p:nvSpPr>
        <p:spPr>
          <a:xfrm>
            <a:off x="4680146" y="4260467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VIEW_2040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142" name="직사각형 141"/>
          <p:cNvSpPr/>
          <p:nvPr/>
        </p:nvSpPr>
        <p:spPr>
          <a:xfrm>
            <a:off x="3164476" y="5262870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 상세</a:t>
            </a:r>
          </a:p>
        </p:txBody>
      </p:sp>
      <p:sp>
        <p:nvSpPr>
          <p:cNvPr id="143" name="직사각형 142"/>
          <p:cNvSpPr/>
          <p:nvPr/>
        </p:nvSpPr>
        <p:spPr>
          <a:xfrm>
            <a:off x="3164476" y="5114134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VIEW_2020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144" name="직사각형 143"/>
          <p:cNvSpPr/>
          <p:nvPr/>
        </p:nvSpPr>
        <p:spPr>
          <a:xfrm>
            <a:off x="4680146" y="5262869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 상세</a:t>
            </a:r>
          </a:p>
        </p:txBody>
      </p:sp>
      <p:sp>
        <p:nvSpPr>
          <p:cNvPr id="145" name="직사각형 144"/>
          <p:cNvSpPr/>
          <p:nvPr/>
        </p:nvSpPr>
        <p:spPr>
          <a:xfrm>
            <a:off x="4680146" y="5114133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VIEW_2020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146" name="직선 연결선 145"/>
          <p:cNvCxnSpPr>
            <a:stCxn id="138" idx="2"/>
            <a:endCxn id="143" idx="0"/>
          </p:cNvCxnSpPr>
          <p:nvPr/>
        </p:nvCxnSpPr>
        <p:spPr>
          <a:xfrm flipH="1">
            <a:off x="3614215" y="4795989"/>
            <a:ext cx="1" cy="318144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직선 연결선 146"/>
          <p:cNvCxnSpPr>
            <a:stCxn id="140" idx="2"/>
            <a:endCxn id="145" idx="0"/>
          </p:cNvCxnSpPr>
          <p:nvPr/>
        </p:nvCxnSpPr>
        <p:spPr>
          <a:xfrm>
            <a:off x="5129884" y="4789304"/>
            <a:ext cx="0" cy="324828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직선 연결선 147"/>
          <p:cNvCxnSpPr>
            <a:stCxn id="125" idx="3"/>
          </p:cNvCxnSpPr>
          <p:nvPr/>
        </p:nvCxnSpPr>
        <p:spPr>
          <a:xfrm flipV="1">
            <a:off x="4845488" y="2732843"/>
            <a:ext cx="536543" cy="336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52" name="그룹 151"/>
          <p:cNvGrpSpPr/>
          <p:nvPr/>
        </p:nvGrpSpPr>
        <p:grpSpPr>
          <a:xfrm>
            <a:off x="3295934" y="5874614"/>
            <a:ext cx="631904" cy="506351"/>
            <a:chOff x="5247135" y="1320523"/>
            <a:chExt cx="1090752" cy="815797"/>
          </a:xfrm>
        </p:grpSpPr>
        <p:sp>
          <p:nvSpPr>
            <p:cNvPr id="153" name="순서도: 천공 테이프 152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54" name="순서도: 천공 테이프 153"/>
            <p:cNvSpPr/>
            <p:nvPr/>
          </p:nvSpPr>
          <p:spPr>
            <a:xfrm>
              <a:off x="5260136" y="1468031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55" name="TextBox 154"/>
            <p:cNvSpPr txBox="1"/>
            <p:nvPr/>
          </p:nvSpPr>
          <p:spPr>
            <a:xfrm>
              <a:off x="5247135" y="1662356"/>
              <a:ext cx="1090752" cy="347108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/>
                  </a:solidFill>
                </a:rPr>
                <a:t>리뷰 파도</a:t>
              </a:r>
            </a:p>
          </p:txBody>
        </p:sp>
      </p:grpSp>
      <p:cxnSp>
        <p:nvCxnSpPr>
          <p:cNvPr id="160" name="직선 연결선 159"/>
          <p:cNvCxnSpPr/>
          <p:nvPr/>
        </p:nvCxnSpPr>
        <p:spPr>
          <a:xfrm flipH="1">
            <a:off x="3611240" y="5651060"/>
            <a:ext cx="1" cy="288865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62" name="그룹 161"/>
          <p:cNvGrpSpPr/>
          <p:nvPr/>
        </p:nvGrpSpPr>
        <p:grpSpPr>
          <a:xfrm>
            <a:off x="4804150" y="5898609"/>
            <a:ext cx="631904" cy="506351"/>
            <a:chOff x="5247135" y="1320523"/>
            <a:chExt cx="1090752" cy="815797"/>
          </a:xfrm>
        </p:grpSpPr>
        <p:sp>
          <p:nvSpPr>
            <p:cNvPr id="163" name="순서도: 천공 테이프 162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64" name="순서도: 천공 테이프 163"/>
            <p:cNvSpPr/>
            <p:nvPr/>
          </p:nvSpPr>
          <p:spPr>
            <a:xfrm>
              <a:off x="5260136" y="1468031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65" name="TextBox 164"/>
            <p:cNvSpPr txBox="1"/>
            <p:nvPr/>
          </p:nvSpPr>
          <p:spPr>
            <a:xfrm>
              <a:off x="5247135" y="1662356"/>
              <a:ext cx="1090752" cy="347108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/>
                  </a:solidFill>
                </a:rPr>
                <a:t>리뷰 파도</a:t>
              </a:r>
            </a:p>
          </p:txBody>
        </p:sp>
      </p:grpSp>
      <p:cxnSp>
        <p:nvCxnSpPr>
          <p:cNvPr id="170" name="직선 연결선 169"/>
          <p:cNvCxnSpPr>
            <a:endCxn id="163" idx="0"/>
          </p:cNvCxnSpPr>
          <p:nvPr/>
        </p:nvCxnSpPr>
        <p:spPr>
          <a:xfrm flipH="1">
            <a:off x="5119456" y="5651224"/>
            <a:ext cx="1" cy="288865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꺾인 연결선 171"/>
          <p:cNvCxnSpPr>
            <a:stCxn id="129" idx="2"/>
            <a:endCxn id="141" idx="0"/>
          </p:cNvCxnSpPr>
          <p:nvPr/>
        </p:nvCxnSpPr>
        <p:spPr>
          <a:xfrm flipH="1" rot="16200000">
            <a:off x="4563964" y="3694546"/>
            <a:ext cx="402512" cy="729327"/>
          </a:xfrm>
          <a:prstGeom prst="bentConnector3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꺾인 연결선 175"/>
          <p:cNvCxnSpPr>
            <a:stCxn id="129" idx="2"/>
            <a:endCxn id="139" idx="0"/>
          </p:cNvCxnSpPr>
          <p:nvPr/>
        </p:nvCxnSpPr>
        <p:spPr>
          <a:xfrm rot="5400000">
            <a:off x="3802787" y="3669381"/>
            <a:ext cx="409196" cy="786342"/>
          </a:xfrm>
          <a:prstGeom prst="bentConnector3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7" name="직사각형 176"/>
          <p:cNvSpPr/>
          <p:nvPr/>
        </p:nvSpPr>
        <p:spPr>
          <a:xfrm>
            <a:off x="5974062" y="4417735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리뷰작성</a:t>
            </a:r>
          </a:p>
        </p:txBody>
      </p:sp>
      <p:sp>
        <p:nvSpPr>
          <p:cNvPr id="178" name="직사각형 177"/>
          <p:cNvSpPr/>
          <p:nvPr/>
        </p:nvSpPr>
        <p:spPr>
          <a:xfrm>
            <a:off x="5974062" y="4260466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VIEW_2050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179" name="직선 연결선 178"/>
          <p:cNvCxnSpPr>
            <a:endCxn id="177" idx="1"/>
          </p:cNvCxnSpPr>
          <p:nvPr/>
        </p:nvCxnSpPr>
        <p:spPr>
          <a:xfrm>
            <a:off x="5599482" y="4607786"/>
            <a:ext cx="374580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0" name="그룹 179"/>
          <p:cNvGrpSpPr/>
          <p:nvPr/>
        </p:nvGrpSpPr>
        <p:grpSpPr>
          <a:xfrm>
            <a:off x="2325481" y="5153639"/>
            <a:ext cx="708848" cy="470016"/>
            <a:chOff x="5180806" y="1320523"/>
            <a:chExt cx="1223412" cy="815797"/>
          </a:xfrm>
        </p:grpSpPr>
        <p:sp>
          <p:nvSpPr>
            <p:cNvPr id="181" name="순서도: 천공 테이프 180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82" name="순서도: 천공 테이프 181"/>
            <p:cNvSpPr/>
            <p:nvPr/>
          </p:nvSpPr>
          <p:spPr>
            <a:xfrm>
              <a:off x="5260136" y="1468031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83" name="TextBox 182"/>
            <p:cNvSpPr txBox="1"/>
            <p:nvPr/>
          </p:nvSpPr>
          <p:spPr>
            <a:xfrm>
              <a:off x="5180806" y="1654666"/>
              <a:ext cx="1223412" cy="373942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err="1" kumimoji="1" lang="ko-KR" sz="800">
                  <a:solidFill>
                    <a:prstClr val="black"/>
                  </a:solidFill>
                </a:rPr>
                <a:t>댓글</a:t>
              </a:r>
              <a:r>
                <a:rPr altLang="ko-KR" dirty="0" kumimoji="1" lang="ko-KR" sz="800">
                  <a:solidFill>
                    <a:prstClr val="black"/>
                  </a:solidFill>
                </a:rPr>
                <a:t> </a:t>
              </a:r>
              <a:r>
                <a:rPr altLang="ko-KR" dirty="0" kumimoji="1" lang="en-US" sz="800">
                  <a:solidFill>
                    <a:prstClr val="black"/>
                  </a:solidFill>
                </a:rPr>
                <a:t>/ </a:t>
              </a:r>
              <a:r>
                <a:rPr altLang="ko-KR" dirty="0" kumimoji="1" lang="ko-KR" sz="800">
                  <a:solidFill>
                    <a:prstClr val="black"/>
                  </a:solidFill>
                </a:rPr>
                <a:t>신고</a:t>
              </a:r>
            </a:p>
          </p:txBody>
        </p:sp>
      </p:grpSp>
      <p:grpSp>
        <p:nvGrpSpPr>
          <p:cNvPr id="184" name="그룹 183"/>
          <p:cNvGrpSpPr/>
          <p:nvPr/>
        </p:nvGrpSpPr>
        <p:grpSpPr>
          <a:xfrm>
            <a:off x="5785805" y="5181207"/>
            <a:ext cx="708848" cy="470016"/>
            <a:chOff x="5180806" y="1320523"/>
            <a:chExt cx="1223412" cy="815797"/>
          </a:xfrm>
        </p:grpSpPr>
        <p:sp>
          <p:nvSpPr>
            <p:cNvPr id="185" name="순서도: 천공 테이프 184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86" name="순서도: 천공 테이프 185"/>
            <p:cNvSpPr/>
            <p:nvPr/>
          </p:nvSpPr>
          <p:spPr>
            <a:xfrm>
              <a:off x="5260136" y="1468031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87" name="TextBox 186"/>
            <p:cNvSpPr txBox="1"/>
            <p:nvPr/>
          </p:nvSpPr>
          <p:spPr>
            <a:xfrm>
              <a:off x="5180806" y="1654666"/>
              <a:ext cx="1223412" cy="373942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err="1" kumimoji="1" lang="ko-KR" sz="800">
                  <a:solidFill>
                    <a:prstClr val="black"/>
                  </a:solidFill>
                </a:rPr>
                <a:t>댓글</a:t>
              </a:r>
              <a:r>
                <a:rPr altLang="ko-KR" dirty="0" kumimoji="1" lang="ko-KR" sz="800">
                  <a:solidFill>
                    <a:prstClr val="black"/>
                  </a:solidFill>
                </a:rPr>
                <a:t> </a:t>
              </a:r>
              <a:r>
                <a:rPr altLang="ko-KR" dirty="0" kumimoji="1" lang="en-US" sz="800">
                  <a:solidFill>
                    <a:prstClr val="black"/>
                  </a:solidFill>
                </a:rPr>
                <a:t>/ </a:t>
              </a:r>
              <a:r>
                <a:rPr altLang="ko-KR" dirty="0" kumimoji="1" lang="ko-KR" sz="800">
                  <a:solidFill>
                    <a:prstClr val="black"/>
                  </a:solidFill>
                </a:rPr>
                <a:t>신고</a:t>
              </a:r>
            </a:p>
          </p:txBody>
        </p:sp>
      </p:grpSp>
      <p:grpSp>
        <p:nvGrpSpPr>
          <p:cNvPr id="188" name="그룹 187"/>
          <p:cNvGrpSpPr/>
          <p:nvPr/>
        </p:nvGrpSpPr>
        <p:grpSpPr>
          <a:xfrm>
            <a:off x="3059754" y="3385211"/>
            <a:ext cx="708848" cy="470016"/>
            <a:chOff x="5180806" y="1320523"/>
            <a:chExt cx="1223412" cy="815797"/>
          </a:xfrm>
        </p:grpSpPr>
        <p:sp>
          <p:nvSpPr>
            <p:cNvPr id="189" name="순서도: 천공 테이프 188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90" name="순서도: 천공 테이프 189"/>
            <p:cNvSpPr/>
            <p:nvPr/>
          </p:nvSpPr>
          <p:spPr>
            <a:xfrm>
              <a:off x="5260136" y="1468031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91" name="TextBox 190"/>
            <p:cNvSpPr txBox="1"/>
            <p:nvPr/>
          </p:nvSpPr>
          <p:spPr>
            <a:xfrm>
              <a:off x="5180806" y="1654666"/>
              <a:ext cx="1223412" cy="373942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err="1" kumimoji="1" lang="ko-KR" sz="800">
                  <a:solidFill>
                    <a:prstClr val="black"/>
                  </a:solidFill>
                </a:rPr>
                <a:t>댓글</a:t>
              </a:r>
              <a:r>
                <a:rPr altLang="ko-KR" dirty="0" kumimoji="1" lang="ko-KR" sz="800">
                  <a:solidFill>
                    <a:prstClr val="black"/>
                  </a:solidFill>
                </a:rPr>
                <a:t> </a:t>
              </a:r>
              <a:r>
                <a:rPr altLang="ko-KR" dirty="0" kumimoji="1" lang="en-US" sz="800">
                  <a:solidFill>
                    <a:prstClr val="black"/>
                  </a:solidFill>
                </a:rPr>
                <a:t>/ </a:t>
              </a:r>
              <a:r>
                <a:rPr altLang="ko-KR" dirty="0" kumimoji="1" lang="ko-KR" sz="800">
                  <a:solidFill>
                    <a:prstClr val="black"/>
                  </a:solidFill>
                </a:rPr>
                <a:t>신고</a:t>
              </a:r>
            </a:p>
          </p:txBody>
        </p:sp>
      </p:grpSp>
      <p:cxnSp>
        <p:nvCxnSpPr>
          <p:cNvPr id="193" name="직선 연결선 192"/>
          <p:cNvCxnSpPr>
            <a:stCxn id="129" idx="1"/>
            <a:endCxn id="190" idx="3"/>
          </p:cNvCxnSpPr>
          <p:nvPr/>
        </p:nvCxnSpPr>
        <p:spPr>
          <a:xfrm flipH="1" flipV="1">
            <a:off x="3721335" y="3662713"/>
            <a:ext cx="229482" cy="5191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직선 연결선 194"/>
          <p:cNvCxnSpPr>
            <a:stCxn id="142" idx="1"/>
            <a:endCxn id="182" idx="3"/>
          </p:cNvCxnSpPr>
          <p:nvPr/>
        </p:nvCxnSpPr>
        <p:spPr>
          <a:xfrm flipH="1" flipV="1">
            <a:off x="2987063" y="5431140"/>
            <a:ext cx="177413" cy="2178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직선 연결선 196"/>
          <p:cNvCxnSpPr>
            <a:stCxn id="144" idx="3"/>
            <a:endCxn id="186" idx="1"/>
          </p:cNvCxnSpPr>
          <p:nvPr/>
        </p:nvCxnSpPr>
        <p:spPr>
          <a:xfrm>
            <a:off x="5579623" y="5452920"/>
            <a:ext cx="252146" cy="5788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98" name="그룹 197"/>
          <p:cNvGrpSpPr>
            <a:grpSpLocks noChangeAspect="1"/>
          </p:cNvGrpSpPr>
          <p:nvPr/>
        </p:nvGrpSpPr>
        <p:grpSpPr>
          <a:xfrm>
            <a:off x="6108995" y="1371874"/>
            <a:ext cx="734496" cy="506415"/>
            <a:chOff x="5158673" y="1320523"/>
            <a:chExt cx="1267680" cy="815796"/>
          </a:xfrm>
        </p:grpSpPr>
        <p:sp>
          <p:nvSpPr>
            <p:cNvPr id="199" name="순서도: 천공 테이프 198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200" name="순서도: 천공 테이프 199"/>
            <p:cNvSpPr/>
            <p:nvPr/>
          </p:nvSpPr>
          <p:spPr>
            <a:xfrm>
              <a:off x="5260136" y="1468030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201" name="TextBox 200"/>
            <p:cNvSpPr txBox="1"/>
            <p:nvPr/>
          </p:nvSpPr>
          <p:spPr>
            <a:xfrm>
              <a:off x="5158673" y="1670905"/>
              <a:ext cx="1267680" cy="347064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err="1" kumimoji="1" lang="ko-KR" sz="800">
                  <a:solidFill>
                    <a:prstClr val="black"/>
                  </a:solidFill>
                </a:rPr>
                <a:t>게임명</a:t>
              </a:r>
              <a:r>
                <a:rPr altLang="ko-KR" dirty="0" kumimoji="1" lang="ko-KR" sz="800">
                  <a:solidFill>
                    <a:prstClr val="black"/>
                  </a:solidFill>
                </a:rPr>
                <a:t> 검색</a:t>
              </a:r>
            </a:p>
          </p:txBody>
        </p:sp>
      </p:grpSp>
      <p:cxnSp>
        <p:nvCxnSpPr>
          <p:cNvPr id="202" name="직선 연결선 201"/>
          <p:cNvCxnSpPr>
            <a:endCxn id="200" idx="1"/>
          </p:cNvCxnSpPr>
          <p:nvPr/>
        </p:nvCxnSpPr>
        <p:spPr>
          <a:xfrm flipV="1">
            <a:off x="5089380" y="1670866"/>
            <a:ext cx="1078403" cy="9518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직사각형 61"/>
          <p:cNvSpPr/>
          <p:nvPr/>
        </p:nvSpPr>
        <p:spPr>
          <a:xfrm>
            <a:off x="2607611" y="2546156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카데고리</a:t>
            </a: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 선택</a:t>
            </a:r>
          </a:p>
        </p:txBody>
      </p:sp>
      <p:sp>
        <p:nvSpPr>
          <p:cNvPr id="63" name="직사각형 62"/>
          <p:cNvSpPr/>
          <p:nvPr/>
        </p:nvSpPr>
        <p:spPr>
          <a:xfrm>
            <a:off x="2607611" y="2397420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VIEW_2030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5" name="직선 연결선 4"/>
          <p:cNvCxnSpPr>
            <a:stCxn id="125" idx="1"/>
            <a:endCxn id="62" idx="3"/>
          </p:cNvCxnSpPr>
          <p:nvPr/>
        </p:nvCxnSpPr>
        <p:spPr>
          <a:xfrm flipH="1">
            <a:off x="3507088" y="2736205"/>
            <a:ext cx="438923" cy="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꺾인 연결선 6"/>
          <p:cNvCxnSpPr>
            <a:stCxn id="125" idx="1"/>
            <a:endCxn id="133" idx="6"/>
          </p:cNvCxnSpPr>
          <p:nvPr/>
        </p:nvCxnSpPr>
        <p:spPr>
          <a:xfrm rot="10800000">
            <a:off x="3502281" y="1880519"/>
            <a:ext cx="443731" cy="855687"/>
          </a:xfrm>
          <a:prstGeom prst="bentConnector3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직사각형 75"/>
          <p:cNvSpPr/>
          <p:nvPr/>
        </p:nvSpPr>
        <p:spPr>
          <a:xfrm>
            <a:off x="5382031" y="2541972"/>
            <a:ext cx="963203" cy="38838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사이드 메뉴</a:t>
            </a:r>
            <a:r>
              <a:rPr altLang="ko-KR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</a:rPr>
              <a:t/>
            </a:r>
            <a:br>
              <a:rPr altLang="ko-KR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</a:rPr>
            </a:b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로그인</a:t>
            </a:r>
          </a:p>
        </p:txBody>
      </p:sp>
      <p:sp>
        <p:nvSpPr>
          <p:cNvPr id="77" name="직사각형 76"/>
          <p:cNvSpPr/>
          <p:nvPr/>
        </p:nvSpPr>
        <p:spPr>
          <a:xfrm>
            <a:off x="5382031" y="2412974"/>
            <a:ext cx="963203" cy="1519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600">
                <a:solidFill>
                  <a:prstClr val="white"/>
                </a:solidFill>
              </a:rPr>
              <a:t>VIEW_6010</a:t>
            </a:r>
            <a:endParaRPr altLang="ko-KR" dirty="0" kumimoji="1" lang="ko-KR" sz="600">
              <a:solidFill>
                <a:prstClr val="white"/>
              </a:solidFill>
            </a:endParaRPr>
          </a:p>
        </p:txBody>
      </p:sp>
      <p:sp>
        <p:nvSpPr>
          <p:cNvPr id="80" name="직사각형 79"/>
          <p:cNvSpPr/>
          <p:nvPr/>
        </p:nvSpPr>
        <p:spPr>
          <a:xfrm>
            <a:off x="1292202" y="2545576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카데고리별</a:t>
            </a: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/>
            </a:r>
            <a:b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</a:b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 리스트</a:t>
            </a:r>
          </a:p>
        </p:txBody>
      </p:sp>
      <p:sp>
        <p:nvSpPr>
          <p:cNvPr id="81" name="직사각형 80"/>
          <p:cNvSpPr/>
          <p:nvPr/>
        </p:nvSpPr>
        <p:spPr>
          <a:xfrm>
            <a:off x="1292202" y="2412974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VIEW_2012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16" name="직선 연결선 15"/>
          <p:cNvCxnSpPr>
            <a:stCxn id="62" idx="1"/>
            <a:endCxn id="80" idx="3"/>
          </p:cNvCxnSpPr>
          <p:nvPr/>
        </p:nvCxnSpPr>
        <p:spPr>
          <a:xfrm flipH="1" flipV="1">
            <a:off x="2191679" y="2735627"/>
            <a:ext cx="415932" cy="58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꺾인 연결선 18"/>
          <p:cNvCxnSpPr>
            <a:stCxn id="80" idx="2"/>
            <a:endCxn id="130" idx="0"/>
          </p:cNvCxnSpPr>
          <p:nvPr/>
        </p:nvCxnSpPr>
        <p:spPr>
          <a:xfrm flipH="1" rot="16200000">
            <a:off x="2869530" y="1798088"/>
            <a:ext cx="403438" cy="2658617"/>
          </a:xfrm>
          <a:prstGeom prst="bentConnector3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86"/>
          <p:cNvSpPr txBox="1"/>
          <p:nvPr/>
        </p:nvSpPr>
        <p:spPr>
          <a:xfrm>
            <a:off x="4794613" y="2098225"/>
            <a:ext cx="611353" cy="188174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/>
                </a:solidFill>
                <a:latin charset="-127" pitchFamily="50" typeface="나눔고딕"/>
                <a:ea charset="-127" pitchFamily="50" typeface="나눔고딕"/>
              </a:rPr>
              <a:t>로그인 여부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4811682" y="1923930"/>
            <a:ext cx="245581" cy="200055"/>
          </a:xfrm>
          <a:prstGeom prst="rect">
            <a:avLst/>
          </a:prstGeom>
          <a:noFill/>
        </p:spPr>
        <p:txBody>
          <a:bodyPr numCol="1" rtlCol="0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srgbClr val="FF0000"/>
                </a:solidFill>
                <a:latin charset="-127" pitchFamily="50" typeface="나눔고딕"/>
                <a:ea charset="-127" pitchFamily="50" typeface="나눔고딕"/>
              </a:rPr>
              <a:t>N</a:t>
            </a:r>
            <a:endParaRPr altLang="ko-KR" b="1" dirty="0" kumimoji="1" lang="ko-KR" sz="700">
              <a:solidFill>
                <a:srgbClr val="FF0000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93" name="TextBox 92"/>
          <p:cNvSpPr txBox="1"/>
          <p:nvPr/>
        </p:nvSpPr>
        <p:spPr>
          <a:xfrm>
            <a:off x="5090544" y="1944096"/>
            <a:ext cx="239169" cy="200055"/>
          </a:xfrm>
          <a:prstGeom prst="rect">
            <a:avLst/>
          </a:prstGeom>
          <a:noFill/>
        </p:spPr>
        <p:txBody>
          <a:bodyPr numCol="1" rtlCol="0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Y</a:t>
            </a:r>
            <a:endParaRPr altLang="ko-KR" b="1" dirty="0" kumimoji="1" lang="ko-KR" sz="7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89" name="순서도: 판단 88"/>
          <p:cNvSpPr/>
          <p:nvPr/>
        </p:nvSpPr>
        <p:spPr>
          <a:xfrm>
            <a:off x="4990999" y="1874774"/>
            <a:ext cx="182877" cy="195932"/>
          </a:xfrm>
          <a:prstGeom prst="flowChartDecision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endParaRPr altLang="ko-KR" kumimoji="1" lang="ko-KR" sz="800">
              <a:solidFill>
                <a:prstClr val="white"/>
              </a:solidFill>
            </a:endParaRPr>
          </a:p>
        </p:txBody>
      </p:sp>
      <p:cxnSp>
        <p:nvCxnSpPr>
          <p:cNvPr id="22" name="꺾인 연결선 21"/>
          <p:cNvCxnSpPr>
            <a:stCxn id="89" idx="1"/>
            <a:endCxn id="126" idx="0"/>
          </p:cNvCxnSpPr>
          <p:nvPr/>
        </p:nvCxnSpPr>
        <p:spPr>
          <a:xfrm flipV="1" rot="10800000">
            <a:off x="4395751" y="1972740"/>
            <a:ext cx="595249" cy="440812"/>
          </a:xfrm>
          <a:prstGeom prst="bentConnector2">
            <a:avLst/>
          </a:prstGeom>
          <a:ln w="19050">
            <a:solidFill>
              <a:srgbClr val="FF0000"/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직사각형 96"/>
          <p:cNvSpPr/>
          <p:nvPr/>
        </p:nvSpPr>
        <p:spPr>
          <a:xfrm>
            <a:off x="6876968" y="2545576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타입 맞춤</a:t>
            </a:r>
            <a:endParaRPr altLang="ko-KR" dirty="0" kumimoji="1" lang="en-US" sz="80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 </a:t>
            </a:r>
            <a:r>
              <a:rPr altLang="ko-KR" dirty="0" err="1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리뷰탭</a:t>
            </a: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8" name="직사각형 97"/>
          <p:cNvSpPr/>
          <p:nvPr/>
        </p:nvSpPr>
        <p:spPr>
          <a:xfrm>
            <a:off x="6876968" y="2412974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VIEW_2011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26" name="꺾인 연결선 25"/>
          <p:cNvCxnSpPr>
            <a:stCxn id="89" idx="3"/>
            <a:endCxn id="98" idx="0"/>
          </p:cNvCxnSpPr>
          <p:nvPr/>
        </p:nvCxnSpPr>
        <p:spPr>
          <a:xfrm>
            <a:off x="5173876" y="1972740"/>
            <a:ext cx="2152831" cy="440234"/>
          </a:xfrm>
          <a:prstGeom prst="bentConnector2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꺾인 연결선 27"/>
          <p:cNvCxnSpPr>
            <a:stCxn id="97" idx="2"/>
            <a:endCxn id="129" idx="3"/>
          </p:cNvCxnSpPr>
          <p:nvPr/>
        </p:nvCxnSpPr>
        <p:spPr>
          <a:xfrm rot="5400000">
            <a:off x="5717390" y="2058585"/>
            <a:ext cx="742225" cy="2476411"/>
          </a:xfrm>
          <a:prstGeom prst="bentConnector2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직선 연결선 77"/>
          <p:cNvCxnSpPr/>
          <p:nvPr/>
        </p:nvCxnSpPr>
        <p:spPr>
          <a:xfrm rot="10800000">
            <a:off x="2748797" y="4568364"/>
            <a:ext cx="374580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직사각형 78"/>
          <p:cNvSpPr/>
          <p:nvPr/>
        </p:nvSpPr>
        <p:spPr>
          <a:xfrm>
            <a:off x="1827987" y="4415886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mtClean="0" sz="800">
                <a:solidFill>
                  <a:prstClr val="black">
                    <a:lumMod val="65000"/>
                    <a:lumOff val="35000"/>
                  </a:prstClr>
                </a:solidFill>
              </a:rPr>
              <a:t>팬이 되었습니다</a:t>
            </a:r>
            <a:r>
              <a:rPr altLang="ko-KR" dirty="0" kumimoji="1" lang="en-US" smtClean="0" sz="800">
                <a:solidFill>
                  <a:prstClr val="black">
                    <a:lumMod val="65000"/>
                    <a:lumOff val="35000"/>
                  </a:prstClr>
                </a:solidFill>
              </a:rPr>
              <a:t>!</a:t>
            </a: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2" name="직사각형 81"/>
          <p:cNvSpPr/>
          <p:nvPr/>
        </p:nvSpPr>
        <p:spPr>
          <a:xfrm>
            <a:off x="1827987" y="4267150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mtClean="0" sz="700">
                <a:solidFill>
                  <a:prstClr val="white"/>
                </a:solidFill>
              </a:rPr>
              <a:t>VIEW_T04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40105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idx="4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23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dirty="0" lang="en-US"/>
              <a:t>8. </a:t>
            </a:r>
            <a:r>
              <a:rPr altLang="ko-KR" dirty="0" lang="ko-KR"/>
              <a:t>서비스 프로세스 </a:t>
            </a:r>
            <a:r>
              <a:rPr altLang="ko-KR" dirty="0" lang="en-US"/>
              <a:t>- </a:t>
            </a:r>
            <a:r>
              <a:rPr altLang="ko-KR" dirty="0" lang="ko-KR"/>
              <a:t>리뷰작성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-1332656" y="2207582"/>
            <a:ext cx="571277" cy="203563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/>
                </a:solidFill>
                <a:latin charset="-127" pitchFamily="50" typeface="나눔고딕"/>
                <a:ea charset="-127" pitchFamily="50" typeface="나눔고딕"/>
              </a:rPr>
              <a:t>리뷰작성</a:t>
            </a:r>
          </a:p>
        </p:txBody>
      </p:sp>
      <p:sp>
        <p:nvSpPr>
          <p:cNvPr id="137" name="타원 136"/>
          <p:cNvSpPr/>
          <p:nvPr/>
        </p:nvSpPr>
        <p:spPr>
          <a:xfrm>
            <a:off x="4189589" y="1154989"/>
            <a:ext cx="566193" cy="60660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 wrap="none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white"/>
                </a:solidFill>
              </a:rPr>
              <a:t>리뷰작성</a:t>
            </a:r>
          </a:p>
        </p:txBody>
      </p:sp>
      <p:cxnSp>
        <p:nvCxnSpPr>
          <p:cNvPr id="138" name="직선 화살표 연결선 137"/>
          <p:cNvCxnSpPr>
            <a:stCxn id="137" idx="4"/>
          </p:cNvCxnSpPr>
          <p:nvPr/>
        </p:nvCxnSpPr>
        <p:spPr>
          <a:xfrm>
            <a:off x="4472686" y="1761598"/>
            <a:ext cx="77" cy="349601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TextBox 138"/>
          <p:cNvSpPr txBox="1"/>
          <p:nvPr/>
        </p:nvSpPr>
        <p:spPr>
          <a:xfrm>
            <a:off x="4547387" y="2233127"/>
            <a:ext cx="611353" cy="188174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/>
                </a:solidFill>
                <a:latin charset="-127" pitchFamily="50" typeface="나눔고딕"/>
                <a:ea charset="-127" pitchFamily="50" typeface="나눔고딕"/>
              </a:rPr>
              <a:t>로그인 여부</a:t>
            </a:r>
          </a:p>
        </p:txBody>
      </p:sp>
      <p:sp>
        <p:nvSpPr>
          <p:cNvPr id="140" name="직사각형 139"/>
          <p:cNvSpPr/>
          <p:nvPr/>
        </p:nvSpPr>
        <p:spPr>
          <a:xfrm>
            <a:off x="4021647" y="2867506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리뷰작성</a:t>
            </a:r>
          </a:p>
        </p:txBody>
      </p:sp>
      <p:sp>
        <p:nvSpPr>
          <p:cNvPr id="141" name="직사각형 140"/>
          <p:cNvSpPr/>
          <p:nvPr/>
        </p:nvSpPr>
        <p:spPr>
          <a:xfrm>
            <a:off x="4021647" y="2734904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VIEW_2050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142" name="직사각형 141"/>
          <p:cNvSpPr/>
          <p:nvPr/>
        </p:nvSpPr>
        <p:spPr>
          <a:xfrm>
            <a:off x="5596610" y="2050427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>‘</a:t>
            </a: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로그인이 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/>
            </a:r>
            <a:b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</a:b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필요한 서비스 입니다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>.’</a:t>
            </a: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43" name="직사각형 142"/>
          <p:cNvSpPr/>
          <p:nvPr/>
        </p:nvSpPr>
        <p:spPr>
          <a:xfrm>
            <a:off x="5596610" y="1901692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VIEW_P02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144" name="꺾인 연결선 143"/>
          <p:cNvCxnSpPr>
            <a:stCxn id="106" idx="2"/>
            <a:endCxn id="140" idx="3"/>
          </p:cNvCxnSpPr>
          <p:nvPr/>
        </p:nvCxnSpPr>
        <p:spPr>
          <a:xfrm rot="5400000">
            <a:off x="6077762" y="1258310"/>
            <a:ext cx="642610" cy="2955885"/>
          </a:xfrm>
          <a:prstGeom prst="bentConnector2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직사각형 144"/>
          <p:cNvSpPr/>
          <p:nvPr/>
        </p:nvSpPr>
        <p:spPr>
          <a:xfrm>
            <a:off x="2348750" y="3449037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이미지 등록</a:t>
            </a:r>
          </a:p>
        </p:txBody>
      </p:sp>
      <p:sp>
        <p:nvSpPr>
          <p:cNvPr id="146" name="직사각형 145"/>
          <p:cNvSpPr/>
          <p:nvPr/>
        </p:nvSpPr>
        <p:spPr>
          <a:xfrm>
            <a:off x="2348750" y="3322789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VIEW_2060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147" name="직사각형 146"/>
          <p:cNvSpPr/>
          <p:nvPr/>
        </p:nvSpPr>
        <p:spPr>
          <a:xfrm>
            <a:off x="4026455" y="4891395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감사합니다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>.</a:t>
            </a: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48" name="직사각형 147"/>
          <p:cNvSpPr/>
          <p:nvPr/>
        </p:nvSpPr>
        <p:spPr>
          <a:xfrm>
            <a:off x="4026455" y="4742659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VIEW_T03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149" name="직선 화살표 연결선 148"/>
          <p:cNvCxnSpPr>
            <a:stCxn id="140" idx="2"/>
            <a:endCxn id="156" idx="0"/>
          </p:cNvCxnSpPr>
          <p:nvPr/>
        </p:nvCxnSpPr>
        <p:spPr>
          <a:xfrm>
            <a:off x="4471385" y="3247610"/>
            <a:ext cx="1046" cy="782961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6" name="순서도: 판단 155"/>
          <p:cNvSpPr/>
          <p:nvPr/>
        </p:nvSpPr>
        <p:spPr>
          <a:xfrm>
            <a:off x="4380993" y="4030569"/>
            <a:ext cx="182877" cy="195932"/>
          </a:xfrm>
          <a:prstGeom prst="flowChartDecision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endParaRPr altLang="ko-KR" kumimoji="1" lang="ko-KR" sz="800">
              <a:solidFill>
                <a:prstClr val="white"/>
              </a:solidFill>
            </a:endParaRPr>
          </a:p>
        </p:txBody>
      </p:sp>
      <p:sp>
        <p:nvSpPr>
          <p:cNvPr id="157" name="TextBox 156"/>
          <p:cNvSpPr txBox="1"/>
          <p:nvPr/>
        </p:nvSpPr>
        <p:spPr>
          <a:xfrm>
            <a:off x="4490177" y="3951782"/>
            <a:ext cx="220112" cy="195406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srgbClr val="FF0000"/>
                </a:solidFill>
                <a:latin charset="-127" pitchFamily="50" typeface="나눔고딕"/>
                <a:ea charset="-127" pitchFamily="50" typeface="나눔고딕"/>
              </a:rPr>
              <a:t>N</a:t>
            </a:r>
            <a:endParaRPr altLang="ko-KR" b="1" dirty="0" kumimoji="1" lang="ko-KR" sz="700">
              <a:solidFill>
                <a:srgbClr val="FF0000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159" name="직선 화살표 연결선 158"/>
          <p:cNvCxnSpPr>
            <a:stCxn id="156" idx="2"/>
            <a:endCxn id="148" idx="0"/>
          </p:cNvCxnSpPr>
          <p:nvPr/>
        </p:nvCxnSpPr>
        <p:spPr>
          <a:xfrm>
            <a:off x="4472432" y="4226503"/>
            <a:ext cx="3761" cy="516157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TextBox 159"/>
          <p:cNvSpPr txBox="1"/>
          <p:nvPr/>
        </p:nvSpPr>
        <p:spPr>
          <a:xfrm>
            <a:off x="4301277" y="4200584"/>
            <a:ext cx="215411" cy="188174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Y</a:t>
            </a:r>
            <a:endParaRPr altLang="ko-KR" b="1" dirty="0" kumimoji="1" lang="ko-KR" sz="7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161" name="모서리가 둥근 직사각형 160"/>
          <p:cNvSpPr/>
          <p:nvPr/>
        </p:nvSpPr>
        <p:spPr>
          <a:xfrm>
            <a:off x="4118022" y="3487118"/>
            <a:ext cx="691678" cy="219948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저장 버튼</a:t>
            </a:r>
          </a:p>
        </p:txBody>
      </p:sp>
      <p:grpSp>
        <p:nvGrpSpPr>
          <p:cNvPr id="162" name="그룹 161"/>
          <p:cNvGrpSpPr/>
          <p:nvPr/>
        </p:nvGrpSpPr>
        <p:grpSpPr>
          <a:xfrm>
            <a:off x="4289397" y="2050427"/>
            <a:ext cx="1307214" cy="703783"/>
            <a:chOff x="5724526" y="1322834"/>
            <a:chExt cx="1544148" cy="775953"/>
          </a:xfrm>
        </p:grpSpPr>
        <p:sp>
          <p:nvSpPr>
            <p:cNvPr id="165" name="순서도: 판단 164"/>
            <p:cNvSpPr/>
            <p:nvPr/>
          </p:nvSpPr>
          <p:spPr>
            <a:xfrm>
              <a:off x="5832723" y="1409700"/>
              <a:ext cx="216024" cy="216024"/>
            </a:xfrm>
            <a:prstGeom prst="flowChartDecisio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white"/>
                </a:solidFill>
              </a:endParaRPr>
            </a:p>
          </p:txBody>
        </p:sp>
        <p:cxnSp>
          <p:nvCxnSpPr>
            <p:cNvPr id="166" name="직선 화살표 연결선 165"/>
            <p:cNvCxnSpPr>
              <a:stCxn id="165" idx="3"/>
              <a:endCxn id="142" idx="1"/>
            </p:cNvCxnSpPr>
            <p:nvPr/>
          </p:nvCxnSpPr>
          <p:spPr>
            <a:xfrm>
              <a:off x="6048746" y="1517712"/>
              <a:ext cx="1219928" cy="14662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8" name="TextBox 167"/>
            <p:cNvSpPr txBox="1"/>
            <p:nvPr/>
          </p:nvSpPr>
          <p:spPr>
            <a:xfrm>
              <a:off x="5946654" y="1322834"/>
              <a:ext cx="290093" cy="220570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b="1" dirty="0" kumimoji="1" lang="en-US" sz="700">
                  <a:solidFill>
                    <a:srgbClr val="FF0000"/>
                  </a:solidFill>
                  <a:latin charset="-127" pitchFamily="50" typeface="나눔고딕"/>
                  <a:ea charset="-127" pitchFamily="50" typeface="나눔고딕"/>
                </a:rPr>
                <a:t>N</a:t>
              </a:r>
              <a:endParaRPr altLang="ko-KR" b="1" dirty="0" kumimoji="1" lang="ko-KR" sz="700">
                <a:solidFill>
                  <a:srgbClr val="FF0000"/>
                </a:solidFill>
                <a:latin charset="-127" pitchFamily="50" typeface="나눔고딕"/>
                <a:ea charset="-127" pitchFamily="50" typeface="나눔고딕"/>
              </a:endParaRPr>
            </a:p>
          </p:txBody>
        </p:sp>
        <p:cxnSp>
          <p:nvCxnSpPr>
            <p:cNvPr id="169" name="직선 화살표 연결선 168"/>
            <p:cNvCxnSpPr>
              <a:stCxn id="165" idx="2"/>
            </p:cNvCxnSpPr>
            <p:nvPr/>
          </p:nvCxnSpPr>
          <p:spPr>
            <a:xfrm>
              <a:off x="5940735" y="1625724"/>
              <a:ext cx="8887" cy="473063"/>
            </a:xfrm>
            <a:prstGeom prst="straightConnector1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ash"/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1" name="TextBox 170"/>
            <p:cNvSpPr txBox="1"/>
            <p:nvPr/>
          </p:nvSpPr>
          <p:spPr>
            <a:xfrm>
              <a:off x="5724526" y="1597149"/>
              <a:ext cx="282519" cy="220570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b="1" dirty="0" kumimoji="1" lang="en-US" sz="700">
                  <a:solidFill>
                    <a:prstClr val="black">
                      <a:lumMod val="65000"/>
                      <a:lumOff val="35000"/>
                    </a:prstClr>
                  </a:solidFill>
                  <a:latin charset="-127" pitchFamily="50" typeface="나눔고딕"/>
                  <a:ea charset="-127" pitchFamily="50" typeface="나눔고딕"/>
                </a:rPr>
                <a:t>Y</a:t>
              </a:r>
              <a:endParaRPr altLang="ko-KR" b="1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endParaRPr>
            </a:p>
          </p:txBody>
        </p:sp>
      </p:grpSp>
      <p:sp>
        <p:nvSpPr>
          <p:cNvPr id="172" name="직사각형 171"/>
          <p:cNvSpPr/>
          <p:nvPr/>
        </p:nvSpPr>
        <p:spPr>
          <a:xfrm>
            <a:off x="4026454" y="5762465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내 </a:t>
            </a:r>
            <a:r>
              <a:rPr altLang="ko-KR" dirty="0" err="1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리뷰상세</a:t>
            </a: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73" name="직사각형 172"/>
          <p:cNvSpPr/>
          <p:nvPr/>
        </p:nvSpPr>
        <p:spPr>
          <a:xfrm>
            <a:off x="4026454" y="5636216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VIEW_2021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174" name="직선 화살표 연결선 173"/>
          <p:cNvCxnSpPr>
            <a:stCxn id="147" idx="2"/>
            <a:endCxn id="173" idx="0"/>
          </p:cNvCxnSpPr>
          <p:nvPr/>
        </p:nvCxnSpPr>
        <p:spPr>
          <a:xfrm flipH="1">
            <a:off x="4476193" y="5271497"/>
            <a:ext cx="1" cy="364718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직사각형 174"/>
          <p:cNvSpPr/>
          <p:nvPr/>
        </p:nvSpPr>
        <p:spPr>
          <a:xfrm>
            <a:off x="2348751" y="2731721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게임 등록</a:t>
            </a:r>
          </a:p>
        </p:txBody>
      </p:sp>
      <p:sp>
        <p:nvSpPr>
          <p:cNvPr id="176" name="직사각형 175"/>
          <p:cNvSpPr/>
          <p:nvPr/>
        </p:nvSpPr>
        <p:spPr>
          <a:xfrm>
            <a:off x="2348751" y="2605473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VIEW_5060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182" name="직선 연결선 181"/>
          <p:cNvCxnSpPr/>
          <p:nvPr/>
        </p:nvCxnSpPr>
        <p:spPr>
          <a:xfrm>
            <a:off x="1547609" y="2337808"/>
            <a:ext cx="2641980" cy="10087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직선 연결선 182"/>
          <p:cNvCxnSpPr/>
          <p:nvPr/>
        </p:nvCxnSpPr>
        <p:spPr>
          <a:xfrm>
            <a:off x="4189588" y="2337808"/>
            <a:ext cx="0" cy="34203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5" name="꺾인 연결선 184"/>
          <p:cNvCxnSpPr>
            <a:stCxn id="140" idx="1"/>
            <a:endCxn id="175" idx="3"/>
          </p:cNvCxnSpPr>
          <p:nvPr/>
        </p:nvCxnSpPr>
        <p:spPr>
          <a:xfrm rot="10800000">
            <a:off x="3248226" y="2921775"/>
            <a:ext cx="773420" cy="135785"/>
          </a:xfrm>
          <a:prstGeom prst="bentConnector3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6" name="꺾인 연결선 185"/>
          <p:cNvCxnSpPr>
            <a:stCxn id="140" idx="1"/>
            <a:endCxn id="145" idx="3"/>
          </p:cNvCxnSpPr>
          <p:nvPr/>
        </p:nvCxnSpPr>
        <p:spPr>
          <a:xfrm flipV="1" rot="10800000">
            <a:off x="3248226" y="3057558"/>
            <a:ext cx="773421" cy="581531"/>
          </a:xfrm>
          <a:prstGeom prst="bentConnector3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직사각형 186"/>
          <p:cNvSpPr/>
          <p:nvPr/>
        </p:nvSpPr>
        <p:spPr>
          <a:xfrm>
            <a:off x="4433185" y="4153679"/>
            <a:ext cx="970425" cy="188174"/>
          </a:xfrm>
          <a:prstGeom prst="rect">
            <a:avLst/>
          </a:prstGeom>
        </p:spPr>
        <p:txBody>
          <a:bodyPr bIns="39837" lIns="79676" numCol="1" rIns="79676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필수 항목 입력 여부</a:t>
            </a:r>
          </a:p>
        </p:txBody>
      </p:sp>
      <p:cxnSp>
        <p:nvCxnSpPr>
          <p:cNvPr id="191" name="직선 연결선 190"/>
          <p:cNvCxnSpPr/>
          <p:nvPr/>
        </p:nvCxnSpPr>
        <p:spPr>
          <a:xfrm>
            <a:off x="4563871" y="4128535"/>
            <a:ext cx="1625305" cy="0"/>
          </a:xfrm>
          <a:prstGeom prst="line">
            <a:avLst/>
          </a:prstGeom>
          <a:ln w="19050">
            <a:solidFill>
              <a:srgbClr val="FF0000"/>
            </a:solidFill>
            <a:prstDash val="sysDash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꺾인 연결선 191"/>
          <p:cNvCxnSpPr/>
          <p:nvPr/>
        </p:nvCxnSpPr>
        <p:spPr>
          <a:xfrm rot="10800000">
            <a:off x="4921123" y="3149614"/>
            <a:ext cx="1268052" cy="978922"/>
          </a:xfrm>
          <a:prstGeom prst="bentConnector3">
            <a:avLst>
              <a:gd fmla="val -429" name="adj1"/>
            </a:avLst>
          </a:prstGeom>
          <a:ln w="19050">
            <a:solidFill>
              <a:srgbClr val="FF0000"/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3" name="직사각형 192"/>
          <p:cNvSpPr/>
          <p:nvPr/>
        </p:nvSpPr>
        <p:spPr>
          <a:xfrm>
            <a:off x="5751256" y="3487116"/>
            <a:ext cx="899477" cy="4646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>‘</a:t>
            </a: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필수 항목이 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/>
            </a:r>
            <a:b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</a:b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입력되지 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/>
            </a:r>
            <a:b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</a:b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않았습니다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>.’</a:t>
            </a: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94" name="직사각형 193"/>
          <p:cNvSpPr/>
          <p:nvPr/>
        </p:nvSpPr>
        <p:spPr>
          <a:xfrm>
            <a:off x="5751256" y="3338381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VIEW_T02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240" name="직사각형 239"/>
          <p:cNvSpPr/>
          <p:nvPr/>
        </p:nvSpPr>
        <p:spPr>
          <a:xfrm>
            <a:off x="5371141" y="5762465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리뷰수정</a:t>
            </a:r>
          </a:p>
        </p:txBody>
      </p:sp>
      <p:sp>
        <p:nvSpPr>
          <p:cNvPr id="241" name="직사각형 240"/>
          <p:cNvSpPr/>
          <p:nvPr/>
        </p:nvSpPr>
        <p:spPr>
          <a:xfrm>
            <a:off x="5371141" y="5636216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VIEW_2051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114" name="직선 연결선 113"/>
          <p:cNvCxnSpPr>
            <a:stCxn id="172" idx="3"/>
            <a:endCxn id="240" idx="1"/>
          </p:cNvCxnSpPr>
          <p:nvPr/>
        </p:nvCxnSpPr>
        <p:spPr>
          <a:xfrm>
            <a:off x="4925931" y="5952516"/>
            <a:ext cx="445211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>
            <a:stCxn id="80" idx="0"/>
            <a:endCxn id="106" idx="1"/>
          </p:cNvCxnSpPr>
          <p:nvPr/>
        </p:nvCxnSpPr>
        <p:spPr>
          <a:xfrm flipV="1">
            <a:off x="6989433" y="2220755"/>
            <a:ext cx="405974" cy="6425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직사각형 58"/>
          <p:cNvSpPr/>
          <p:nvPr/>
        </p:nvSpPr>
        <p:spPr>
          <a:xfrm>
            <a:off x="1097870" y="3453059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이미지 편집</a:t>
            </a:r>
          </a:p>
        </p:txBody>
      </p:sp>
      <p:sp>
        <p:nvSpPr>
          <p:cNvPr id="60" name="직사각형 59"/>
          <p:cNvSpPr/>
          <p:nvPr/>
        </p:nvSpPr>
        <p:spPr>
          <a:xfrm>
            <a:off x="1097870" y="3326811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VIEW_2070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10" name="직선 연결선 9"/>
          <p:cNvCxnSpPr>
            <a:stCxn id="145" idx="1"/>
            <a:endCxn id="59" idx="3"/>
          </p:cNvCxnSpPr>
          <p:nvPr/>
        </p:nvCxnSpPr>
        <p:spPr>
          <a:xfrm flipH="1">
            <a:off x="1997347" y="3639088"/>
            <a:ext cx="351403" cy="402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연결선 14"/>
          <p:cNvCxnSpPr>
            <a:stCxn id="60" idx="0"/>
          </p:cNvCxnSpPr>
          <p:nvPr/>
        </p:nvCxnSpPr>
        <p:spPr>
          <a:xfrm flipV="1">
            <a:off x="1547609" y="2325146"/>
            <a:ext cx="55" cy="1001665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>
            <a:stCxn id="175" idx="1"/>
          </p:cNvCxnSpPr>
          <p:nvPr/>
        </p:nvCxnSpPr>
        <p:spPr>
          <a:xfrm flipH="1">
            <a:off x="1547609" y="2921772"/>
            <a:ext cx="801142" cy="3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순서도: 판단 77"/>
          <p:cNvSpPr/>
          <p:nvPr/>
        </p:nvSpPr>
        <p:spPr>
          <a:xfrm>
            <a:off x="6794087" y="2128329"/>
            <a:ext cx="182877" cy="195932"/>
          </a:xfrm>
          <a:prstGeom prst="flowChartDecision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endParaRPr altLang="ko-KR" kumimoji="1" lang="ko-KR" sz="800">
              <a:solidFill>
                <a:prstClr val="white"/>
              </a:solidFill>
            </a:endParaRPr>
          </a:p>
        </p:txBody>
      </p:sp>
      <p:sp>
        <p:nvSpPr>
          <p:cNvPr id="79" name="TextBox 78"/>
          <p:cNvSpPr txBox="1"/>
          <p:nvPr/>
        </p:nvSpPr>
        <p:spPr>
          <a:xfrm>
            <a:off x="6661002" y="2049542"/>
            <a:ext cx="220112" cy="195406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srgbClr val="FF0000"/>
                </a:solidFill>
                <a:latin charset="-127" pitchFamily="50" typeface="나눔고딕"/>
                <a:ea charset="-127" pitchFamily="50" typeface="나눔고딕"/>
              </a:rPr>
              <a:t>N</a:t>
            </a:r>
            <a:endParaRPr altLang="ko-KR" b="1" dirty="0" kumimoji="1" lang="ko-KR" sz="700">
              <a:solidFill>
                <a:srgbClr val="FF0000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80" name="TextBox 79"/>
          <p:cNvSpPr txBox="1"/>
          <p:nvPr/>
        </p:nvSpPr>
        <p:spPr>
          <a:xfrm>
            <a:off x="6881727" y="2227180"/>
            <a:ext cx="215411" cy="188174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Y</a:t>
            </a:r>
            <a:endParaRPr altLang="ko-KR" b="1" dirty="0" kumimoji="1" lang="ko-KR" sz="7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81" name="직사각형 80"/>
          <p:cNvSpPr/>
          <p:nvPr/>
        </p:nvSpPr>
        <p:spPr>
          <a:xfrm>
            <a:off x="6723292" y="2347710"/>
            <a:ext cx="330826" cy="188174"/>
          </a:xfrm>
          <a:prstGeom prst="rect">
            <a:avLst/>
          </a:prstGeom>
        </p:spPr>
        <p:txBody>
          <a:bodyPr bIns="39837" lIns="79676" numCol="1" rIns="79676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수락</a:t>
            </a:r>
          </a:p>
        </p:txBody>
      </p:sp>
      <p:cxnSp>
        <p:nvCxnSpPr>
          <p:cNvPr id="224" name="직선 연결선 223"/>
          <p:cNvCxnSpPr>
            <a:stCxn id="142" idx="3"/>
            <a:endCxn id="79" idx="2"/>
          </p:cNvCxnSpPr>
          <p:nvPr/>
        </p:nvCxnSpPr>
        <p:spPr>
          <a:xfrm>
            <a:off x="6496087" y="2240478"/>
            <a:ext cx="274971" cy="447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직선 연결선 226"/>
          <p:cNvCxnSpPr>
            <a:stCxn id="79" idx="3"/>
            <a:endCxn id="91" idx="2"/>
          </p:cNvCxnSpPr>
          <p:nvPr/>
        </p:nvCxnSpPr>
        <p:spPr>
          <a:xfrm flipH="1" flipV="1">
            <a:off x="6876256" y="1755164"/>
            <a:ext cx="4858" cy="392081"/>
          </a:xfrm>
          <a:prstGeom prst="line">
            <a:avLst/>
          </a:prstGeom>
          <a:ln w="19050">
            <a:solidFill>
              <a:srgbClr val="FF0000"/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직사각형 90"/>
          <p:cNvSpPr/>
          <p:nvPr/>
        </p:nvSpPr>
        <p:spPr>
          <a:xfrm>
            <a:off x="6426517" y="1375062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리뷰탭</a:t>
            </a: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92" name="직사각형 91"/>
          <p:cNvSpPr/>
          <p:nvPr/>
        </p:nvSpPr>
        <p:spPr>
          <a:xfrm>
            <a:off x="6426517" y="1242460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VIEW_2010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106" name="직사각형 105"/>
          <p:cNvSpPr/>
          <p:nvPr/>
        </p:nvSpPr>
        <p:spPr>
          <a:xfrm>
            <a:off x="7395407" y="2026562"/>
            <a:ext cx="963203" cy="38838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사이드 메뉴</a:t>
            </a:r>
            <a:r>
              <a:rPr altLang="ko-KR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</a:rPr>
              <a:t/>
            </a:r>
            <a:br>
              <a:rPr altLang="ko-KR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</a:rPr>
            </a:b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로그인</a:t>
            </a:r>
          </a:p>
        </p:txBody>
      </p:sp>
      <p:sp>
        <p:nvSpPr>
          <p:cNvPr id="107" name="직사각형 106"/>
          <p:cNvSpPr/>
          <p:nvPr/>
        </p:nvSpPr>
        <p:spPr>
          <a:xfrm>
            <a:off x="7395407" y="1897564"/>
            <a:ext cx="963203" cy="1519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600">
                <a:solidFill>
                  <a:prstClr val="white"/>
                </a:solidFill>
              </a:rPr>
              <a:t>VIEW_6010</a:t>
            </a:r>
            <a:endParaRPr altLang="ko-KR" dirty="0" kumimoji="1" lang="ko-KR" sz="600">
              <a:solidFill>
                <a:prstClr val="white"/>
              </a:solidFill>
            </a:endParaRPr>
          </a:p>
        </p:txBody>
      </p:sp>
      <p:cxnSp>
        <p:nvCxnSpPr>
          <p:cNvPr id="108" name="직선 화살표 연결선 107"/>
          <p:cNvCxnSpPr/>
          <p:nvPr/>
        </p:nvCxnSpPr>
        <p:spPr>
          <a:xfrm flipH="1">
            <a:off x="7781927" y="1961999"/>
            <a:ext cx="1" cy="23578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049781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idx="4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24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dirty="0" lang="en-US"/>
              <a:t>8. </a:t>
            </a:r>
            <a:r>
              <a:rPr altLang="ko-KR" dirty="0" lang="ko-KR"/>
              <a:t>서비스 프로세스 </a:t>
            </a:r>
            <a:r>
              <a:rPr altLang="ko-KR" dirty="0" lang="en-US"/>
              <a:t>- </a:t>
            </a:r>
            <a:r>
              <a:rPr altLang="ko-KR" dirty="0" err="1" lang="ko-KR"/>
              <a:t>박스탭</a:t>
            </a:r>
            <a:endParaRPr altLang="ko-KR" dirty="0" lang="ko-KR"/>
          </a:p>
        </p:txBody>
      </p:sp>
      <p:sp>
        <p:nvSpPr>
          <p:cNvPr id="17" name="TextBox 16"/>
          <p:cNvSpPr txBox="1"/>
          <p:nvPr/>
        </p:nvSpPr>
        <p:spPr>
          <a:xfrm>
            <a:off x="-900608" y="2278481"/>
            <a:ext cx="468686" cy="203563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/>
                </a:solidFill>
                <a:latin charset="-127" pitchFamily="50" typeface="나눔고딕"/>
                <a:ea charset="-127" pitchFamily="50" typeface="나눔고딕"/>
              </a:rPr>
              <a:t>박스탭</a:t>
            </a:r>
            <a:endParaRPr altLang="ko-KR" dirty="0" kumimoji="1" lang="ko-KR" sz="800">
              <a:solidFill>
                <a:prstClr val="black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123" name="타원 122"/>
          <p:cNvSpPr/>
          <p:nvPr/>
        </p:nvSpPr>
        <p:spPr>
          <a:xfrm>
            <a:off x="3594336" y="1253655"/>
            <a:ext cx="566193" cy="60660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 wrap="none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white"/>
                </a:solidFill>
              </a:rPr>
              <a:t>박스열람</a:t>
            </a:r>
          </a:p>
        </p:txBody>
      </p:sp>
      <p:cxnSp>
        <p:nvCxnSpPr>
          <p:cNvPr id="124" name="직선 화살표 연결선 123"/>
          <p:cNvCxnSpPr>
            <a:stCxn id="123" idx="4"/>
          </p:cNvCxnSpPr>
          <p:nvPr/>
        </p:nvCxnSpPr>
        <p:spPr>
          <a:xfrm>
            <a:off x="3877433" y="1860264"/>
            <a:ext cx="77" cy="349601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직사각형 124"/>
          <p:cNvSpPr/>
          <p:nvPr/>
        </p:nvSpPr>
        <p:spPr>
          <a:xfrm>
            <a:off x="3422885" y="2350414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박스탭</a:t>
            </a: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26" name="직사각형 125"/>
          <p:cNvSpPr/>
          <p:nvPr/>
        </p:nvSpPr>
        <p:spPr>
          <a:xfrm>
            <a:off x="3422885" y="2217812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VIEW_3010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129" name="직사각형 128"/>
          <p:cNvSpPr/>
          <p:nvPr/>
        </p:nvSpPr>
        <p:spPr>
          <a:xfrm>
            <a:off x="3427693" y="3282112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박스 상세</a:t>
            </a:r>
          </a:p>
        </p:txBody>
      </p:sp>
      <p:sp>
        <p:nvSpPr>
          <p:cNvPr id="130" name="직사각형 129"/>
          <p:cNvSpPr/>
          <p:nvPr/>
        </p:nvSpPr>
        <p:spPr>
          <a:xfrm>
            <a:off x="3427693" y="3133376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VIEW3020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131" name="직선 화살표 연결선 130"/>
          <p:cNvCxnSpPr>
            <a:stCxn id="125" idx="2"/>
            <a:endCxn id="130" idx="0"/>
          </p:cNvCxnSpPr>
          <p:nvPr/>
        </p:nvCxnSpPr>
        <p:spPr>
          <a:xfrm>
            <a:off x="3872623" y="2730517"/>
            <a:ext cx="4808" cy="402859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직선 연결선 131"/>
          <p:cNvCxnSpPr>
            <a:stCxn id="125" idx="1"/>
          </p:cNvCxnSpPr>
          <p:nvPr/>
        </p:nvCxnSpPr>
        <p:spPr>
          <a:xfrm flipH="1">
            <a:off x="3030130" y="2540465"/>
            <a:ext cx="392755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3" name="타원 132"/>
          <p:cNvSpPr/>
          <p:nvPr/>
        </p:nvSpPr>
        <p:spPr>
          <a:xfrm>
            <a:off x="2463938" y="2225036"/>
            <a:ext cx="566193" cy="60660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 wrap="none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white"/>
                </a:solidFill>
              </a:rPr>
              <a:t>박스작성</a:t>
            </a:r>
          </a:p>
        </p:txBody>
      </p:sp>
      <p:cxnSp>
        <p:nvCxnSpPr>
          <p:cNvPr id="134" name="꺾인 연결선 133"/>
          <p:cNvCxnSpPr>
            <a:stCxn id="129" idx="2"/>
          </p:cNvCxnSpPr>
          <p:nvPr/>
        </p:nvCxnSpPr>
        <p:spPr>
          <a:xfrm rot="5400000">
            <a:off x="3411311" y="3341994"/>
            <a:ext cx="145901" cy="786342"/>
          </a:xfrm>
          <a:prstGeom prst="bentConnector2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직선 연결선 134"/>
          <p:cNvCxnSpPr/>
          <p:nvPr/>
        </p:nvCxnSpPr>
        <p:spPr>
          <a:xfrm flipV="1">
            <a:off x="3091089" y="3808115"/>
            <a:ext cx="0" cy="26124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triangl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꺾인 연결선 135"/>
          <p:cNvCxnSpPr>
            <a:stCxn id="129" idx="2"/>
          </p:cNvCxnSpPr>
          <p:nvPr/>
        </p:nvCxnSpPr>
        <p:spPr>
          <a:xfrm flipH="1" rot="16200000">
            <a:off x="4162511" y="3377135"/>
            <a:ext cx="145901" cy="716058"/>
          </a:xfrm>
          <a:prstGeom prst="bentConnector2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직선 연결선 136"/>
          <p:cNvCxnSpPr/>
          <p:nvPr/>
        </p:nvCxnSpPr>
        <p:spPr>
          <a:xfrm flipV="1">
            <a:off x="4592008" y="3808114"/>
            <a:ext cx="0" cy="26124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triangl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8" name="직사각형 137"/>
          <p:cNvSpPr/>
          <p:nvPr/>
        </p:nvSpPr>
        <p:spPr>
          <a:xfrm>
            <a:off x="2641351" y="4220147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작성자 페이지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>/</a:t>
            </a: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박스</a:t>
            </a:r>
          </a:p>
        </p:txBody>
      </p:sp>
      <p:sp>
        <p:nvSpPr>
          <p:cNvPr id="139" name="직사각형 138"/>
          <p:cNvSpPr/>
          <p:nvPr/>
        </p:nvSpPr>
        <p:spPr>
          <a:xfrm>
            <a:off x="2641351" y="4071411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VIEW_5012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140" name="직사각형 139"/>
          <p:cNvSpPr/>
          <p:nvPr/>
        </p:nvSpPr>
        <p:spPr>
          <a:xfrm>
            <a:off x="4157020" y="4213462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게임 페이지</a:t>
            </a:r>
          </a:p>
        </p:txBody>
      </p:sp>
      <p:sp>
        <p:nvSpPr>
          <p:cNvPr id="141" name="직사각형 140"/>
          <p:cNvSpPr/>
          <p:nvPr/>
        </p:nvSpPr>
        <p:spPr>
          <a:xfrm>
            <a:off x="4157020" y="4064727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VIEW_2040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142" name="직사각형 141"/>
          <p:cNvSpPr/>
          <p:nvPr/>
        </p:nvSpPr>
        <p:spPr>
          <a:xfrm>
            <a:off x="2641351" y="5067130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박스 상세</a:t>
            </a:r>
          </a:p>
        </p:txBody>
      </p:sp>
      <p:sp>
        <p:nvSpPr>
          <p:cNvPr id="143" name="직사각형 142"/>
          <p:cNvSpPr/>
          <p:nvPr/>
        </p:nvSpPr>
        <p:spPr>
          <a:xfrm>
            <a:off x="2641351" y="4918394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VIEW_3020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144" name="직사각형 143"/>
          <p:cNvSpPr/>
          <p:nvPr/>
        </p:nvSpPr>
        <p:spPr>
          <a:xfrm>
            <a:off x="4157020" y="5067129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 상세</a:t>
            </a:r>
          </a:p>
        </p:txBody>
      </p:sp>
      <p:sp>
        <p:nvSpPr>
          <p:cNvPr id="145" name="직사각형 144"/>
          <p:cNvSpPr/>
          <p:nvPr/>
        </p:nvSpPr>
        <p:spPr>
          <a:xfrm>
            <a:off x="4157020" y="4918393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VIEW_2020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146" name="직선 연결선 145"/>
          <p:cNvCxnSpPr>
            <a:stCxn id="138" idx="2"/>
            <a:endCxn id="143" idx="0"/>
          </p:cNvCxnSpPr>
          <p:nvPr/>
        </p:nvCxnSpPr>
        <p:spPr>
          <a:xfrm flipH="1">
            <a:off x="3091089" y="4600249"/>
            <a:ext cx="1" cy="318144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직선 연결선 146"/>
          <p:cNvCxnSpPr>
            <a:stCxn id="140" idx="2"/>
            <a:endCxn id="145" idx="0"/>
          </p:cNvCxnSpPr>
          <p:nvPr/>
        </p:nvCxnSpPr>
        <p:spPr>
          <a:xfrm>
            <a:off x="4606758" y="4593564"/>
            <a:ext cx="0" cy="324828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그룹 32"/>
          <p:cNvGrpSpPr/>
          <p:nvPr/>
        </p:nvGrpSpPr>
        <p:grpSpPr>
          <a:xfrm>
            <a:off x="4302882" y="5714354"/>
            <a:ext cx="631904" cy="506351"/>
            <a:chOff x="5247135" y="1320523"/>
            <a:chExt cx="1090752" cy="815797"/>
          </a:xfrm>
        </p:grpSpPr>
        <p:sp>
          <p:nvSpPr>
            <p:cNvPr id="34" name="순서도: 천공 테이프 33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35" name="순서도: 천공 테이프 34"/>
            <p:cNvSpPr/>
            <p:nvPr/>
          </p:nvSpPr>
          <p:spPr>
            <a:xfrm>
              <a:off x="5260136" y="1468031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247135" y="1662356"/>
              <a:ext cx="1090752" cy="347108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/>
                  </a:solidFill>
                </a:rPr>
                <a:t>리뷰 파도</a:t>
              </a:r>
            </a:p>
          </p:txBody>
        </p:sp>
      </p:grpSp>
      <p:grpSp>
        <p:nvGrpSpPr>
          <p:cNvPr id="37" name="그룹 36"/>
          <p:cNvGrpSpPr/>
          <p:nvPr/>
        </p:nvGrpSpPr>
        <p:grpSpPr>
          <a:xfrm>
            <a:off x="2775781" y="5665420"/>
            <a:ext cx="631904" cy="502265"/>
            <a:chOff x="5242699" y="1320523"/>
            <a:chExt cx="1099625" cy="815797"/>
          </a:xfrm>
        </p:grpSpPr>
        <p:sp>
          <p:nvSpPr>
            <p:cNvPr id="38" name="순서도: 천공 테이프 37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39" name="순서도: 천공 테이프 38"/>
            <p:cNvSpPr/>
            <p:nvPr/>
          </p:nvSpPr>
          <p:spPr>
            <a:xfrm>
              <a:off x="5260136" y="1468031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5242699" y="1638763"/>
              <a:ext cx="1099625" cy="349932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/>
                  </a:solidFill>
                </a:rPr>
                <a:t>박스 파도</a:t>
              </a:r>
            </a:p>
          </p:txBody>
        </p:sp>
      </p:grpSp>
      <p:cxnSp>
        <p:nvCxnSpPr>
          <p:cNvPr id="41" name="직선 연결선 40"/>
          <p:cNvCxnSpPr>
            <a:endCxn id="34" idx="0"/>
          </p:cNvCxnSpPr>
          <p:nvPr/>
        </p:nvCxnSpPr>
        <p:spPr>
          <a:xfrm flipH="1">
            <a:off x="4618188" y="5466969"/>
            <a:ext cx="1" cy="288865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/>
          <p:cNvCxnSpPr>
            <a:endCxn id="38" idx="0"/>
          </p:cNvCxnSpPr>
          <p:nvPr/>
        </p:nvCxnSpPr>
        <p:spPr>
          <a:xfrm>
            <a:off x="3091088" y="5452672"/>
            <a:ext cx="1" cy="253893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직사각형 42"/>
          <p:cNvSpPr/>
          <p:nvPr/>
        </p:nvSpPr>
        <p:spPr>
          <a:xfrm>
            <a:off x="5416286" y="4217663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리뷰작성</a:t>
            </a:r>
          </a:p>
        </p:txBody>
      </p:sp>
      <p:sp>
        <p:nvSpPr>
          <p:cNvPr id="44" name="직사각형 43"/>
          <p:cNvSpPr/>
          <p:nvPr/>
        </p:nvSpPr>
        <p:spPr>
          <a:xfrm>
            <a:off x="5416286" y="4060394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VIEW_2050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45" name="직선 연결선 44"/>
          <p:cNvCxnSpPr>
            <a:stCxn id="140" idx="3"/>
            <a:endCxn id="43" idx="1"/>
          </p:cNvCxnSpPr>
          <p:nvPr/>
        </p:nvCxnSpPr>
        <p:spPr>
          <a:xfrm>
            <a:off x="5056496" y="4403513"/>
            <a:ext cx="359788" cy="4201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그룹 50"/>
          <p:cNvGrpSpPr/>
          <p:nvPr/>
        </p:nvGrpSpPr>
        <p:grpSpPr>
          <a:xfrm>
            <a:off x="5370322" y="4960885"/>
            <a:ext cx="708848" cy="470016"/>
            <a:chOff x="5180806" y="1320523"/>
            <a:chExt cx="1223412" cy="815797"/>
          </a:xfrm>
        </p:grpSpPr>
        <p:sp>
          <p:nvSpPr>
            <p:cNvPr id="52" name="순서도: 천공 테이프 51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53" name="순서도: 천공 테이프 52"/>
            <p:cNvSpPr/>
            <p:nvPr/>
          </p:nvSpPr>
          <p:spPr>
            <a:xfrm>
              <a:off x="5260136" y="1468031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5180806" y="1654666"/>
              <a:ext cx="1223412" cy="373942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err="1" kumimoji="1" lang="ko-KR" sz="800">
                  <a:solidFill>
                    <a:prstClr val="black"/>
                  </a:solidFill>
                </a:rPr>
                <a:t>댓글</a:t>
              </a:r>
              <a:r>
                <a:rPr altLang="ko-KR" dirty="0" kumimoji="1" lang="ko-KR" sz="800">
                  <a:solidFill>
                    <a:prstClr val="black"/>
                  </a:solidFill>
                </a:rPr>
                <a:t> </a:t>
              </a:r>
              <a:r>
                <a:rPr altLang="ko-KR" dirty="0" kumimoji="1" lang="en-US" sz="800">
                  <a:solidFill>
                    <a:prstClr val="black"/>
                  </a:solidFill>
                </a:rPr>
                <a:t>/ </a:t>
              </a:r>
              <a:r>
                <a:rPr altLang="ko-KR" dirty="0" kumimoji="1" lang="ko-KR" sz="800">
                  <a:solidFill>
                    <a:prstClr val="black"/>
                  </a:solidFill>
                </a:rPr>
                <a:t>신고</a:t>
              </a:r>
            </a:p>
          </p:txBody>
        </p:sp>
      </p:grpSp>
      <p:cxnSp>
        <p:nvCxnSpPr>
          <p:cNvPr id="8" name="직선 연결선 7"/>
          <p:cNvCxnSpPr>
            <a:stCxn id="144" idx="3"/>
            <a:endCxn id="53" idx="1"/>
          </p:cNvCxnSpPr>
          <p:nvPr/>
        </p:nvCxnSpPr>
        <p:spPr>
          <a:xfrm flipV="1">
            <a:off x="5056496" y="5238388"/>
            <a:ext cx="359788" cy="18793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9" name="그룹 58"/>
          <p:cNvGrpSpPr/>
          <p:nvPr/>
        </p:nvGrpSpPr>
        <p:grpSpPr>
          <a:xfrm>
            <a:off x="2287647" y="3192197"/>
            <a:ext cx="708848" cy="470016"/>
            <a:chOff x="5180806" y="1320523"/>
            <a:chExt cx="1223412" cy="815797"/>
          </a:xfrm>
        </p:grpSpPr>
        <p:sp>
          <p:nvSpPr>
            <p:cNvPr id="60" name="순서도: 천공 테이프 59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61" name="순서도: 천공 테이프 60"/>
            <p:cNvSpPr/>
            <p:nvPr/>
          </p:nvSpPr>
          <p:spPr>
            <a:xfrm>
              <a:off x="5260136" y="1468031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5180806" y="1654666"/>
              <a:ext cx="1223412" cy="373942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err="1" kumimoji="1" lang="ko-KR" sz="800">
                  <a:solidFill>
                    <a:prstClr val="black"/>
                  </a:solidFill>
                </a:rPr>
                <a:t>댓글</a:t>
              </a:r>
              <a:r>
                <a:rPr altLang="ko-KR" dirty="0" kumimoji="1" lang="ko-KR" sz="800">
                  <a:solidFill>
                    <a:prstClr val="black"/>
                  </a:solidFill>
                </a:rPr>
                <a:t> </a:t>
              </a:r>
              <a:r>
                <a:rPr altLang="ko-KR" dirty="0" kumimoji="1" lang="en-US" sz="800">
                  <a:solidFill>
                    <a:prstClr val="black"/>
                  </a:solidFill>
                </a:rPr>
                <a:t>/ </a:t>
              </a:r>
              <a:r>
                <a:rPr altLang="ko-KR" dirty="0" kumimoji="1" lang="ko-KR" sz="800">
                  <a:solidFill>
                    <a:prstClr val="black"/>
                  </a:solidFill>
                </a:rPr>
                <a:t>신고</a:t>
              </a:r>
            </a:p>
          </p:txBody>
        </p:sp>
      </p:grpSp>
      <p:cxnSp>
        <p:nvCxnSpPr>
          <p:cNvPr id="10" name="직선 연결선 9"/>
          <p:cNvCxnSpPr>
            <a:stCxn id="129" idx="1"/>
            <a:endCxn id="61" idx="3"/>
          </p:cNvCxnSpPr>
          <p:nvPr/>
        </p:nvCxnSpPr>
        <p:spPr>
          <a:xfrm flipH="1" flipV="1">
            <a:off x="2949230" y="3469700"/>
            <a:ext cx="478463" cy="2464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6" name="그룹 65"/>
          <p:cNvGrpSpPr>
            <a:grpSpLocks noChangeAspect="1"/>
          </p:cNvGrpSpPr>
          <p:nvPr/>
        </p:nvGrpSpPr>
        <p:grpSpPr>
          <a:xfrm>
            <a:off x="4525264" y="1754765"/>
            <a:ext cx="734496" cy="506415"/>
            <a:chOff x="5158673" y="1320523"/>
            <a:chExt cx="1267680" cy="815796"/>
          </a:xfrm>
        </p:grpSpPr>
        <p:sp>
          <p:nvSpPr>
            <p:cNvPr id="67" name="순서도: 천공 테이프 66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68" name="순서도: 천공 테이프 67"/>
            <p:cNvSpPr/>
            <p:nvPr/>
          </p:nvSpPr>
          <p:spPr>
            <a:xfrm>
              <a:off x="5260136" y="1468030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5158673" y="1670905"/>
              <a:ext cx="1267680" cy="347064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err="1" kumimoji="1" lang="ko-KR" sz="800">
                  <a:solidFill>
                    <a:prstClr val="black"/>
                  </a:solidFill>
                </a:rPr>
                <a:t>게임명</a:t>
              </a:r>
              <a:r>
                <a:rPr altLang="ko-KR" dirty="0" kumimoji="1" lang="ko-KR" sz="800">
                  <a:solidFill>
                    <a:prstClr val="black"/>
                  </a:solidFill>
                </a:rPr>
                <a:t> 검색</a:t>
              </a:r>
            </a:p>
          </p:txBody>
        </p:sp>
      </p:grpSp>
      <p:cxnSp>
        <p:nvCxnSpPr>
          <p:cNvPr id="70" name="직선 연결선 69"/>
          <p:cNvCxnSpPr>
            <a:endCxn id="68" idx="1"/>
          </p:cNvCxnSpPr>
          <p:nvPr/>
        </p:nvCxnSpPr>
        <p:spPr>
          <a:xfrm flipV="1">
            <a:off x="3875028" y="2053758"/>
            <a:ext cx="709026" cy="4759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직선 연결선 71"/>
          <p:cNvCxnSpPr/>
          <p:nvPr/>
        </p:nvCxnSpPr>
        <p:spPr>
          <a:xfrm>
            <a:off x="4322362" y="2520384"/>
            <a:ext cx="1178453" cy="7954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" name="그룹 20"/>
          <p:cNvGrpSpPr/>
          <p:nvPr/>
        </p:nvGrpSpPr>
        <p:grpSpPr>
          <a:xfrm>
            <a:off x="5502522" y="2216949"/>
            <a:ext cx="899477" cy="537372"/>
            <a:chOff x="5447480" y="1717765"/>
            <a:chExt cx="1062507" cy="592478"/>
          </a:xfrm>
        </p:grpSpPr>
        <p:sp>
          <p:nvSpPr>
            <p:cNvPr id="75" name="직사각형 74"/>
            <p:cNvSpPr/>
            <p:nvPr/>
          </p:nvSpPr>
          <p:spPr>
            <a:xfrm>
              <a:off x="5447480" y="1891163"/>
              <a:ext cx="1062507" cy="41908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태그검색</a:t>
              </a:r>
            </a:p>
          </p:txBody>
        </p:sp>
        <p:sp>
          <p:nvSpPr>
            <p:cNvPr id="76" name="직사각형 75"/>
            <p:cNvSpPr/>
            <p:nvPr/>
          </p:nvSpPr>
          <p:spPr>
            <a:xfrm>
              <a:off x="5447480" y="1717765"/>
              <a:ext cx="1062507" cy="1639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en-US" sz="700">
                  <a:solidFill>
                    <a:prstClr val="white"/>
                  </a:solidFill>
                </a:rPr>
                <a:t>VIEW_3060</a:t>
              </a:r>
              <a:endParaRPr altLang="ko-KR" dirty="0" kumimoji="1" lang="ko-KR" sz="700">
                <a:solidFill>
                  <a:prstClr val="white"/>
                </a:solidFill>
              </a:endParaRPr>
            </a:p>
          </p:txBody>
        </p:sp>
      </p:grpSp>
      <p:grpSp>
        <p:nvGrpSpPr>
          <p:cNvPr id="19" name="그룹 18"/>
          <p:cNvGrpSpPr/>
          <p:nvPr/>
        </p:nvGrpSpPr>
        <p:grpSpPr>
          <a:xfrm>
            <a:off x="6986878" y="3133490"/>
            <a:ext cx="899477" cy="528839"/>
            <a:chOff x="7200875" y="2629032"/>
            <a:chExt cx="1062507" cy="583069"/>
          </a:xfrm>
        </p:grpSpPr>
        <p:sp>
          <p:nvSpPr>
            <p:cNvPr id="81" name="직사각형 80"/>
            <p:cNvSpPr/>
            <p:nvPr/>
          </p:nvSpPr>
          <p:spPr>
            <a:xfrm>
              <a:off x="7200875" y="2793021"/>
              <a:ext cx="1062507" cy="41908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검색 결과 리스트</a:t>
              </a:r>
            </a:p>
          </p:txBody>
        </p:sp>
        <p:sp>
          <p:nvSpPr>
            <p:cNvPr id="82" name="직사각형 81"/>
            <p:cNvSpPr/>
            <p:nvPr/>
          </p:nvSpPr>
          <p:spPr>
            <a:xfrm>
              <a:off x="7200875" y="2629032"/>
              <a:ext cx="1062507" cy="1639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en-US" sz="700">
                  <a:solidFill>
                    <a:prstClr val="white"/>
                  </a:solidFill>
                </a:rPr>
                <a:t>VIEW_3070</a:t>
              </a:r>
              <a:endParaRPr altLang="ko-KR" dirty="0" kumimoji="1" lang="ko-KR" sz="700">
                <a:solidFill>
                  <a:prstClr val="white"/>
                </a:solidFill>
              </a:endParaRPr>
            </a:p>
          </p:txBody>
        </p:sp>
      </p:grpSp>
      <p:grpSp>
        <p:nvGrpSpPr>
          <p:cNvPr id="18" name="그룹 17"/>
          <p:cNvGrpSpPr/>
          <p:nvPr/>
        </p:nvGrpSpPr>
        <p:grpSpPr>
          <a:xfrm>
            <a:off x="5502522" y="3133490"/>
            <a:ext cx="899477" cy="528839"/>
            <a:chOff x="5447480" y="2629031"/>
            <a:chExt cx="1062507" cy="583069"/>
          </a:xfrm>
        </p:grpSpPr>
        <p:sp>
          <p:nvSpPr>
            <p:cNvPr id="85" name="직사각형 84"/>
            <p:cNvSpPr/>
            <p:nvPr/>
          </p:nvSpPr>
          <p:spPr>
            <a:xfrm>
              <a:off x="5447480" y="2793020"/>
              <a:ext cx="1062507" cy="41908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특정 태그 </a:t>
              </a:r>
              <a:r>
                <a:rPr altLang="ko-KR" dirty="0" kumimoji="1" lang="en-US" sz="80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/>
              </a:r>
              <a:br>
                <a:rPr altLang="ko-KR" dirty="0" kumimoji="1" lang="en-US" sz="800">
                  <a:solidFill>
                    <a:prstClr val="black">
                      <a:lumMod val="65000"/>
                      <a:lumOff val="35000"/>
                    </a:prstClr>
                  </a:solidFill>
                </a:rPr>
              </a:br>
              <a:r>
                <a:rPr altLang="ko-KR" dirty="0" kumimoji="1" lang="ko-KR" sz="80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박스 리스트 </a:t>
              </a:r>
            </a:p>
          </p:txBody>
        </p:sp>
        <p:sp>
          <p:nvSpPr>
            <p:cNvPr id="86" name="직사각형 85"/>
            <p:cNvSpPr/>
            <p:nvPr/>
          </p:nvSpPr>
          <p:spPr>
            <a:xfrm>
              <a:off x="5447480" y="2629031"/>
              <a:ext cx="1062507" cy="1639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en-US" sz="700">
                  <a:solidFill>
                    <a:prstClr val="white"/>
                  </a:solidFill>
                </a:rPr>
                <a:t>VIEW_3011</a:t>
              </a:r>
              <a:endParaRPr altLang="ko-KR" dirty="0" kumimoji="1" lang="ko-KR" sz="700">
                <a:solidFill>
                  <a:prstClr val="white"/>
                </a:solidFill>
              </a:endParaRPr>
            </a:p>
          </p:txBody>
        </p:sp>
      </p:grpSp>
      <p:cxnSp>
        <p:nvCxnSpPr>
          <p:cNvPr id="23" name="직선 연결선 22"/>
          <p:cNvCxnSpPr>
            <a:stCxn id="75" idx="3"/>
            <a:endCxn id="82" idx="0"/>
          </p:cNvCxnSpPr>
          <p:nvPr/>
        </p:nvCxnSpPr>
        <p:spPr>
          <a:xfrm>
            <a:off x="6401998" y="2564271"/>
            <a:ext cx="1034618" cy="569218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>
            <a:stCxn id="81" idx="1"/>
            <a:endCxn id="85" idx="3"/>
          </p:cNvCxnSpPr>
          <p:nvPr/>
        </p:nvCxnSpPr>
        <p:spPr>
          <a:xfrm flipH="1">
            <a:off x="6401998" y="3472276"/>
            <a:ext cx="584879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>
            <a:stCxn id="85" idx="1"/>
            <a:endCxn id="129" idx="3"/>
          </p:cNvCxnSpPr>
          <p:nvPr/>
        </p:nvCxnSpPr>
        <p:spPr>
          <a:xfrm flipH="1" flipV="1">
            <a:off x="4327169" y="3472164"/>
            <a:ext cx="1175352" cy="113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364541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idx="4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25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dirty="0" lang="en-US"/>
              <a:t>8. </a:t>
            </a:r>
            <a:r>
              <a:rPr altLang="ko-KR" dirty="0" lang="ko-KR"/>
              <a:t>서비스 프로세스 </a:t>
            </a:r>
            <a:r>
              <a:rPr altLang="ko-KR" dirty="0" lang="en-US"/>
              <a:t>- </a:t>
            </a:r>
            <a:r>
              <a:rPr altLang="ko-KR" dirty="0" lang="ko-KR"/>
              <a:t>박스작성</a:t>
            </a:r>
          </a:p>
        </p:txBody>
      </p:sp>
      <p:sp>
        <p:nvSpPr>
          <p:cNvPr id="56" name="타원 55"/>
          <p:cNvSpPr/>
          <p:nvPr/>
        </p:nvSpPr>
        <p:spPr>
          <a:xfrm>
            <a:off x="4126617" y="1286040"/>
            <a:ext cx="566193" cy="60660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 wrap="none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white"/>
                </a:solidFill>
              </a:rPr>
              <a:t>박스작성</a:t>
            </a:r>
          </a:p>
        </p:txBody>
      </p:sp>
      <p:cxnSp>
        <p:nvCxnSpPr>
          <p:cNvPr id="62" name="직선 화살표 연결선 61"/>
          <p:cNvCxnSpPr>
            <a:stCxn id="56" idx="4"/>
          </p:cNvCxnSpPr>
          <p:nvPr/>
        </p:nvCxnSpPr>
        <p:spPr>
          <a:xfrm>
            <a:off x="4409714" y="1892649"/>
            <a:ext cx="77" cy="349601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/>
          <p:cNvSpPr txBox="1"/>
          <p:nvPr/>
        </p:nvSpPr>
        <p:spPr>
          <a:xfrm>
            <a:off x="4484415" y="2364178"/>
            <a:ext cx="707533" cy="203563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/>
                </a:solidFill>
                <a:latin charset="-127" pitchFamily="50" typeface="나눔고딕"/>
                <a:ea charset="-127" pitchFamily="50" typeface="나눔고딕"/>
              </a:rPr>
              <a:t>로그인 여부</a:t>
            </a:r>
          </a:p>
        </p:txBody>
      </p:sp>
      <p:sp>
        <p:nvSpPr>
          <p:cNvPr id="66" name="직사각형 65"/>
          <p:cNvSpPr/>
          <p:nvPr/>
        </p:nvSpPr>
        <p:spPr>
          <a:xfrm>
            <a:off x="3958675" y="2998556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박스작성</a:t>
            </a:r>
          </a:p>
        </p:txBody>
      </p:sp>
      <p:sp>
        <p:nvSpPr>
          <p:cNvPr id="67" name="직사각형 66"/>
          <p:cNvSpPr/>
          <p:nvPr/>
        </p:nvSpPr>
        <p:spPr>
          <a:xfrm>
            <a:off x="3958675" y="2865955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VIEW_3050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72" name="꺾인 연결선 71"/>
          <p:cNvCxnSpPr>
            <a:stCxn id="89" idx="2"/>
            <a:endCxn id="66" idx="3"/>
          </p:cNvCxnSpPr>
          <p:nvPr/>
        </p:nvCxnSpPr>
        <p:spPr>
          <a:xfrm rot="5400000">
            <a:off x="5943314" y="1465386"/>
            <a:ext cx="638060" cy="2808383"/>
          </a:xfrm>
          <a:prstGeom prst="bentConnector2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직사각형 72"/>
          <p:cNvSpPr/>
          <p:nvPr/>
        </p:nvSpPr>
        <p:spPr>
          <a:xfrm>
            <a:off x="2331677" y="2993348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게임 등록</a:t>
            </a:r>
          </a:p>
        </p:txBody>
      </p:sp>
      <p:sp>
        <p:nvSpPr>
          <p:cNvPr id="74" name="직사각형 73"/>
          <p:cNvSpPr/>
          <p:nvPr/>
        </p:nvSpPr>
        <p:spPr>
          <a:xfrm>
            <a:off x="2331677" y="2867099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VIEW_5061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75" name="직사각형 74"/>
          <p:cNvSpPr/>
          <p:nvPr/>
        </p:nvSpPr>
        <p:spPr>
          <a:xfrm>
            <a:off x="3951151" y="4948076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>‘</a:t>
            </a: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저장이 완료되었습니다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>.’</a:t>
            </a: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6" name="직사각형 75"/>
          <p:cNvSpPr/>
          <p:nvPr/>
        </p:nvSpPr>
        <p:spPr>
          <a:xfrm>
            <a:off x="3951151" y="4799341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VIEW_T03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88" name="직선 화살표 연결선 87"/>
          <p:cNvCxnSpPr>
            <a:stCxn id="66" idx="2"/>
            <a:endCxn id="117" idx="0"/>
          </p:cNvCxnSpPr>
          <p:nvPr/>
        </p:nvCxnSpPr>
        <p:spPr>
          <a:xfrm>
            <a:off x="4408413" y="3378660"/>
            <a:ext cx="1046" cy="782961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직선 화살표 연결선 99"/>
          <p:cNvCxnSpPr>
            <a:stCxn id="66" idx="1"/>
            <a:endCxn id="73" idx="3"/>
          </p:cNvCxnSpPr>
          <p:nvPr/>
        </p:nvCxnSpPr>
        <p:spPr>
          <a:xfrm flipH="1" flipV="1">
            <a:off x="3231152" y="3183400"/>
            <a:ext cx="727522" cy="5209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16" name="그룹 115"/>
          <p:cNvGrpSpPr/>
          <p:nvPr/>
        </p:nvGrpSpPr>
        <p:grpSpPr>
          <a:xfrm>
            <a:off x="4226426" y="4082833"/>
            <a:ext cx="433624" cy="811328"/>
            <a:chOff x="5724528" y="1322834"/>
            <a:chExt cx="512218" cy="894527"/>
          </a:xfrm>
        </p:grpSpPr>
        <p:sp>
          <p:nvSpPr>
            <p:cNvPr id="117" name="순서도: 판단 116"/>
            <p:cNvSpPr/>
            <p:nvPr/>
          </p:nvSpPr>
          <p:spPr>
            <a:xfrm>
              <a:off x="5832723" y="1409700"/>
              <a:ext cx="216024" cy="216024"/>
            </a:xfrm>
            <a:prstGeom prst="flowChartDecisio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white"/>
                </a:solidFill>
              </a:endParaRP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5946654" y="1322834"/>
              <a:ext cx="290092" cy="220570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b="1" dirty="0" kumimoji="1" lang="en-US" sz="700">
                  <a:solidFill>
                    <a:srgbClr val="FF0000"/>
                  </a:solidFill>
                  <a:latin charset="-127" pitchFamily="50" typeface="나눔고딕"/>
                  <a:ea charset="-127" pitchFamily="50" typeface="나눔고딕"/>
                </a:rPr>
                <a:t>N</a:t>
              </a:r>
              <a:endParaRPr altLang="ko-KR" b="1" dirty="0" kumimoji="1" lang="ko-KR" sz="700">
                <a:solidFill>
                  <a:srgbClr val="FF0000"/>
                </a:solidFill>
                <a:latin charset="-127" pitchFamily="50" typeface="나눔고딕"/>
                <a:ea charset="-127" pitchFamily="50" typeface="나눔고딕"/>
              </a:endParaRPr>
            </a:p>
          </p:txBody>
        </p:sp>
        <p:cxnSp>
          <p:nvCxnSpPr>
            <p:cNvPr id="121" name="직선 화살표 연결선 120"/>
            <p:cNvCxnSpPr>
              <a:stCxn id="117" idx="2"/>
              <a:endCxn id="76" idx="0"/>
            </p:cNvCxnSpPr>
            <p:nvPr/>
          </p:nvCxnSpPr>
          <p:spPr>
            <a:xfrm flipH="1">
              <a:off x="5930613" y="1625724"/>
              <a:ext cx="10122" cy="591637"/>
            </a:xfrm>
            <a:prstGeom prst="straightConnector1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ash"/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2" name="TextBox 121"/>
            <p:cNvSpPr txBox="1"/>
            <p:nvPr/>
          </p:nvSpPr>
          <p:spPr>
            <a:xfrm>
              <a:off x="5724528" y="1597149"/>
              <a:ext cx="282518" cy="220570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b="1" dirty="0" kumimoji="1" lang="en-US" sz="700">
                  <a:solidFill>
                    <a:prstClr val="black">
                      <a:lumMod val="65000"/>
                      <a:lumOff val="35000"/>
                    </a:prstClr>
                  </a:solidFill>
                  <a:latin charset="-127" pitchFamily="50" typeface="나눔고딕"/>
                  <a:ea charset="-127" pitchFamily="50" typeface="나눔고딕"/>
                </a:rPr>
                <a:t>Y</a:t>
              </a:r>
              <a:endParaRPr altLang="ko-KR" b="1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endParaRPr>
            </a:p>
          </p:txBody>
        </p:sp>
      </p:grpSp>
      <p:sp>
        <p:nvSpPr>
          <p:cNvPr id="115" name="모서리가 둥근 직사각형 114"/>
          <p:cNvSpPr/>
          <p:nvPr/>
        </p:nvSpPr>
        <p:spPr>
          <a:xfrm>
            <a:off x="4055050" y="3618167"/>
            <a:ext cx="691678" cy="219948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저장 버튼</a:t>
            </a:r>
          </a:p>
        </p:txBody>
      </p:sp>
      <p:grpSp>
        <p:nvGrpSpPr>
          <p:cNvPr id="51" name="그룹 50"/>
          <p:cNvGrpSpPr/>
          <p:nvPr/>
        </p:nvGrpSpPr>
        <p:grpSpPr>
          <a:xfrm>
            <a:off x="4226440" y="2181476"/>
            <a:ext cx="1179724" cy="779301"/>
            <a:chOff x="5724526" y="1322834"/>
            <a:chExt cx="1393546" cy="859216"/>
          </a:xfrm>
        </p:grpSpPr>
        <p:sp>
          <p:nvSpPr>
            <p:cNvPr id="52" name="순서도: 판단 51"/>
            <p:cNvSpPr/>
            <p:nvPr/>
          </p:nvSpPr>
          <p:spPr>
            <a:xfrm>
              <a:off x="5832723" y="1409700"/>
              <a:ext cx="216024" cy="216024"/>
            </a:xfrm>
            <a:prstGeom prst="flowChartDecision">
              <a:avLst/>
            </a:prstGeom>
            <a:solidFill>
              <a:schemeClr val="bg1">
                <a:lumMod val="7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white"/>
                </a:solidFill>
              </a:endParaRPr>
            </a:p>
          </p:txBody>
        </p:sp>
        <p:cxnSp>
          <p:nvCxnSpPr>
            <p:cNvPr id="53" name="직선 화살표 연결선 52"/>
            <p:cNvCxnSpPr>
              <a:stCxn id="52" idx="3"/>
              <a:endCxn id="50" idx="1"/>
            </p:cNvCxnSpPr>
            <p:nvPr/>
          </p:nvCxnSpPr>
          <p:spPr>
            <a:xfrm>
              <a:off x="6048746" y="1517712"/>
              <a:ext cx="1069326" cy="9328"/>
            </a:xfrm>
            <a:prstGeom prst="straightConnector1">
              <a:avLst/>
            </a:prstGeom>
            <a:ln w="19050">
              <a:solidFill>
                <a:srgbClr val="FF0000"/>
              </a:solidFill>
              <a:prstDash val="sysDash"/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/>
            <p:cNvSpPr txBox="1"/>
            <p:nvPr/>
          </p:nvSpPr>
          <p:spPr>
            <a:xfrm>
              <a:off x="5946654" y="1322834"/>
              <a:ext cx="290093" cy="220570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b="1" dirty="0" kumimoji="1" lang="en-US" sz="700">
                  <a:solidFill>
                    <a:srgbClr val="FF0000"/>
                  </a:solidFill>
                  <a:latin charset="-127" pitchFamily="50" typeface="나눔고딕"/>
                  <a:ea charset="-127" pitchFamily="50" typeface="나눔고딕"/>
                </a:rPr>
                <a:t>N</a:t>
              </a:r>
              <a:endParaRPr altLang="ko-KR" b="1" dirty="0" kumimoji="1" lang="ko-KR" sz="700">
                <a:solidFill>
                  <a:srgbClr val="FF0000"/>
                </a:solidFill>
                <a:latin charset="-127" pitchFamily="50" typeface="나눔고딕"/>
                <a:ea charset="-127" pitchFamily="50" typeface="나눔고딕"/>
              </a:endParaRPr>
            </a:p>
          </p:txBody>
        </p:sp>
        <p:cxnSp>
          <p:nvCxnSpPr>
            <p:cNvPr id="55" name="직선 화살표 연결선 54"/>
            <p:cNvCxnSpPr>
              <a:stCxn id="52" idx="2"/>
              <a:endCxn id="67" idx="0"/>
            </p:cNvCxnSpPr>
            <p:nvPr/>
          </p:nvCxnSpPr>
          <p:spPr>
            <a:xfrm flipH="1">
              <a:off x="5939499" y="1625725"/>
              <a:ext cx="1236" cy="556325"/>
            </a:xfrm>
            <a:prstGeom prst="straightConnector1">
              <a:avLst/>
            </a:prstGeom>
            <a:ln w="19050">
              <a:solidFill>
                <a:schemeClr val="tx1">
                  <a:lumMod val="65000"/>
                  <a:lumOff val="35000"/>
                </a:schemeClr>
              </a:solidFill>
              <a:prstDash val="sysDash"/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TextBox 56"/>
            <p:cNvSpPr txBox="1"/>
            <p:nvPr/>
          </p:nvSpPr>
          <p:spPr>
            <a:xfrm>
              <a:off x="5724526" y="1597149"/>
              <a:ext cx="282519" cy="220570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b="1" dirty="0" kumimoji="1" lang="en-US" sz="700">
                  <a:solidFill>
                    <a:prstClr val="black">
                      <a:lumMod val="65000"/>
                      <a:lumOff val="35000"/>
                    </a:prstClr>
                  </a:solidFill>
                  <a:latin charset="-127" pitchFamily="50" typeface="나눔고딕"/>
                  <a:ea charset="-127" pitchFamily="50" typeface="나눔고딕"/>
                </a:rPr>
                <a:t>Y</a:t>
              </a:r>
              <a:endParaRPr altLang="ko-KR" b="1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endParaRPr>
            </a:p>
          </p:txBody>
        </p:sp>
      </p:grpSp>
      <p:sp>
        <p:nvSpPr>
          <p:cNvPr id="64" name="직사각형 63"/>
          <p:cNvSpPr/>
          <p:nvPr/>
        </p:nvSpPr>
        <p:spPr>
          <a:xfrm>
            <a:off x="3951150" y="5819146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내 </a:t>
            </a:r>
            <a:r>
              <a:rPr altLang="ko-KR" dirty="0" err="1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박스상세</a:t>
            </a: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65" name="직사각형 64"/>
          <p:cNvSpPr/>
          <p:nvPr/>
        </p:nvSpPr>
        <p:spPr>
          <a:xfrm>
            <a:off x="3951150" y="5692898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VIEW_3021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68" name="직선 화살표 연결선 67"/>
          <p:cNvCxnSpPr>
            <a:stCxn id="75" idx="2"/>
            <a:endCxn id="65" idx="0"/>
          </p:cNvCxnSpPr>
          <p:nvPr/>
        </p:nvCxnSpPr>
        <p:spPr>
          <a:xfrm flipH="1">
            <a:off x="4400889" y="5328180"/>
            <a:ext cx="1" cy="364718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-972616" y="2185142"/>
            <a:ext cx="571277" cy="203563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/>
                </a:solidFill>
                <a:latin charset="-127" pitchFamily="50" typeface="나눔고딕"/>
                <a:ea charset="-127" pitchFamily="50" typeface="나눔고딕"/>
              </a:rPr>
              <a:t>박스작성</a:t>
            </a:r>
          </a:p>
        </p:txBody>
      </p:sp>
      <p:cxnSp>
        <p:nvCxnSpPr>
          <p:cNvPr id="4" name="직선 연결선 3"/>
          <p:cNvCxnSpPr>
            <a:stCxn id="73" idx="1"/>
          </p:cNvCxnSpPr>
          <p:nvPr/>
        </p:nvCxnSpPr>
        <p:spPr>
          <a:xfrm flipH="1">
            <a:off x="1920021" y="3183399"/>
            <a:ext cx="411654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직선 연결선 5"/>
          <p:cNvCxnSpPr/>
          <p:nvPr/>
        </p:nvCxnSpPr>
        <p:spPr>
          <a:xfrm flipV="1">
            <a:off x="1920022" y="2573541"/>
            <a:ext cx="0" cy="615068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직선 연결선 7"/>
          <p:cNvCxnSpPr/>
          <p:nvPr/>
        </p:nvCxnSpPr>
        <p:spPr>
          <a:xfrm>
            <a:off x="1920021" y="2573539"/>
            <a:ext cx="2206595" cy="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직선 연결선 9"/>
          <p:cNvCxnSpPr/>
          <p:nvPr/>
        </p:nvCxnSpPr>
        <p:spPr>
          <a:xfrm>
            <a:off x="4126616" y="2573539"/>
            <a:ext cx="0" cy="278918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직사각형 11"/>
          <p:cNvSpPr/>
          <p:nvPr/>
        </p:nvSpPr>
        <p:spPr>
          <a:xfrm>
            <a:off x="4380209" y="4326159"/>
            <a:ext cx="970425" cy="188174"/>
          </a:xfrm>
          <a:prstGeom prst="rect">
            <a:avLst/>
          </a:prstGeom>
        </p:spPr>
        <p:txBody>
          <a:bodyPr bIns="39837" lIns="79676" numCol="1" rIns="79676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필수 항목 입력 여부</a:t>
            </a:r>
          </a:p>
        </p:txBody>
      </p:sp>
      <p:cxnSp>
        <p:nvCxnSpPr>
          <p:cNvPr id="24" name="직선 연결선 23"/>
          <p:cNvCxnSpPr>
            <a:stCxn id="117" idx="3"/>
          </p:cNvCxnSpPr>
          <p:nvPr/>
        </p:nvCxnSpPr>
        <p:spPr>
          <a:xfrm>
            <a:off x="4500899" y="4259586"/>
            <a:ext cx="1625305" cy="0"/>
          </a:xfrm>
          <a:prstGeom prst="line">
            <a:avLst/>
          </a:prstGeom>
          <a:ln w="19050">
            <a:solidFill>
              <a:srgbClr val="FF0000"/>
            </a:solidFill>
            <a:prstDash val="sysDash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꺾인 연결선 25"/>
          <p:cNvCxnSpPr/>
          <p:nvPr/>
        </p:nvCxnSpPr>
        <p:spPr>
          <a:xfrm rot="10800000">
            <a:off x="4858151" y="3280666"/>
            <a:ext cx="1268052" cy="978922"/>
          </a:xfrm>
          <a:prstGeom prst="bentConnector3">
            <a:avLst>
              <a:gd fmla="val -429" name="adj1"/>
            </a:avLst>
          </a:prstGeom>
          <a:ln w="19050">
            <a:solidFill>
              <a:srgbClr val="FF0000"/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직사각형 70"/>
          <p:cNvSpPr/>
          <p:nvPr/>
        </p:nvSpPr>
        <p:spPr>
          <a:xfrm>
            <a:off x="5688284" y="3618167"/>
            <a:ext cx="899477" cy="464666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>‘</a:t>
            </a: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필수 항목이 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/>
            </a:r>
            <a:b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</a:b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입력되지 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/>
            </a:r>
            <a:b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</a:b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않았습니다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>.’</a:t>
            </a: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77" name="직사각형 76"/>
          <p:cNvSpPr/>
          <p:nvPr/>
        </p:nvSpPr>
        <p:spPr>
          <a:xfrm>
            <a:off x="5688284" y="3469431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VIEW_T02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78" name="직사각형 77"/>
          <p:cNvSpPr/>
          <p:nvPr/>
        </p:nvSpPr>
        <p:spPr>
          <a:xfrm>
            <a:off x="5470755" y="5819145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박스수정</a:t>
            </a:r>
          </a:p>
        </p:txBody>
      </p:sp>
      <p:sp>
        <p:nvSpPr>
          <p:cNvPr id="79" name="직사각형 78"/>
          <p:cNvSpPr/>
          <p:nvPr/>
        </p:nvSpPr>
        <p:spPr>
          <a:xfrm>
            <a:off x="5470755" y="5692897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VIEW_3051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33" name="직선 연결선 32"/>
          <p:cNvCxnSpPr>
            <a:stCxn id="64" idx="3"/>
            <a:endCxn id="78" idx="1"/>
          </p:cNvCxnSpPr>
          <p:nvPr/>
        </p:nvCxnSpPr>
        <p:spPr>
          <a:xfrm flipV="1">
            <a:off x="4850625" y="6009198"/>
            <a:ext cx="620128" cy="1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직사각형 49"/>
          <p:cNvSpPr/>
          <p:nvPr/>
        </p:nvSpPr>
        <p:spPr>
          <a:xfrm>
            <a:off x="5406149" y="2176638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>‘</a:t>
            </a: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로그인이 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/>
            </a:r>
            <a:b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</a:b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필요한 서비스 입니다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</a:rPr>
              <a:t>.’</a:t>
            </a: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58" name="직사각형 57"/>
          <p:cNvSpPr/>
          <p:nvPr/>
        </p:nvSpPr>
        <p:spPr>
          <a:xfrm>
            <a:off x="5406149" y="2027903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VIEW_P02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61" name="직선 연결선 60"/>
          <p:cNvCxnSpPr>
            <a:stCxn id="82" idx="0"/>
            <a:endCxn id="89" idx="1"/>
          </p:cNvCxnSpPr>
          <p:nvPr/>
        </p:nvCxnSpPr>
        <p:spPr>
          <a:xfrm>
            <a:off x="6798972" y="2353391"/>
            <a:ext cx="385961" cy="2964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순서도: 판단 79"/>
          <p:cNvSpPr/>
          <p:nvPr/>
        </p:nvSpPr>
        <p:spPr>
          <a:xfrm>
            <a:off x="6603626" y="2254540"/>
            <a:ext cx="182877" cy="195932"/>
          </a:xfrm>
          <a:prstGeom prst="flowChartDecision">
            <a:avLst/>
          </a:prstGeom>
          <a:solidFill>
            <a:schemeClr val="bg1">
              <a:lumMod val="7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endParaRPr altLang="ko-KR" kumimoji="1" lang="ko-KR" sz="800">
              <a:solidFill>
                <a:prstClr val="white"/>
              </a:solidFill>
            </a:endParaRPr>
          </a:p>
        </p:txBody>
      </p:sp>
      <p:sp>
        <p:nvSpPr>
          <p:cNvPr id="81" name="TextBox 80"/>
          <p:cNvSpPr txBox="1"/>
          <p:nvPr/>
        </p:nvSpPr>
        <p:spPr>
          <a:xfrm>
            <a:off x="6470541" y="2175753"/>
            <a:ext cx="220112" cy="195406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srgbClr val="FF0000"/>
                </a:solidFill>
                <a:latin charset="-127" pitchFamily="50" typeface="나눔고딕"/>
                <a:ea charset="-127" pitchFamily="50" typeface="나눔고딕"/>
              </a:rPr>
              <a:t>N</a:t>
            </a:r>
            <a:endParaRPr altLang="ko-KR" b="1" dirty="0" kumimoji="1" lang="ko-KR" sz="700">
              <a:solidFill>
                <a:srgbClr val="FF0000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6691266" y="2353391"/>
            <a:ext cx="215411" cy="188174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Y</a:t>
            </a:r>
            <a:endParaRPr altLang="ko-KR" b="1" dirty="0" kumimoji="1" lang="ko-KR" sz="7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83" name="직사각형 82"/>
          <p:cNvSpPr/>
          <p:nvPr/>
        </p:nvSpPr>
        <p:spPr>
          <a:xfrm>
            <a:off x="6532831" y="2473921"/>
            <a:ext cx="330826" cy="188174"/>
          </a:xfrm>
          <a:prstGeom prst="rect">
            <a:avLst/>
          </a:prstGeom>
        </p:spPr>
        <p:txBody>
          <a:bodyPr bIns="39837" lIns="79676" numCol="1" rIns="79676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수락</a:t>
            </a:r>
          </a:p>
        </p:txBody>
      </p:sp>
      <p:cxnSp>
        <p:nvCxnSpPr>
          <p:cNvPr id="84" name="직선 연결선 83"/>
          <p:cNvCxnSpPr>
            <a:stCxn id="50" idx="3"/>
            <a:endCxn id="81" idx="2"/>
          </p:cNvCxnSpPr>
          <p:nvPr/>
        </p:nvCxnSpPr>
        <p:spPr>
          <a:xfrm>
            <a:off x="6305626" y="2366689"/>
            <a:ext cx="274971" cy="4470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직선 연결선 84"/>
          <p:cNvCxnSpPr>
            <a:stCxn id="81" idx="3"/>
            <a:endCxn id="86" idx="2"/>
          </p:cNvCxnSpPr>
          <p:nvPr/>
        </p:nvCxnSpPr>
        <p:spPr>
          <a:xfrm flipH="1" flipV="1">
            <a:off x="6685795" y="1881375"/>
            <a:ext cx="4858" cy="392081"/>
          </a:xfrm>
          <a:prstGeom prst="line">
            <a:avLst/>
          </a:prstGeom>
          <a:ln w="19050">
            <a:solidFill>
              <a:srgbClr val="FF0000"/>
            </a:solidFill>
            <a:prstDash val="sysDash"/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6" name="직사각형 85"/>
          <p:cNvSpPr/>
          <p:nvPr/>
        </p:nvSpPr>
        <p:spPr>
          <a:xfrm>
            <a:off x="6236056" y="1501273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박스탭</a:t>
            </a: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87" name="직사각형 86"/>
          <p:cNvSpPr/>
          <p:nvPr/>
        </p:nvSpPr>
        <p:spPr>
          <a:xfrm>
            <a:off x="6236056" y="1368671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VIEW_3010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89" name="직사각형 88"/>
          <p:cNvSpPr/>
          <p:nvPr/>
        </p:nvSpPr>
        <p:spPr>
          <a:xfrm>
            <a:off x="7184933" y="2162162"/>
            <a:ext cx="963203" cy="388385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사이드 메뉴</a:t>
            </a:r>
            <a:r>
              <a:rPr altLang="ko-KR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</a:rPr>
              <a:t/>
            </a:r>
            <a:br>
              <a:rPr altLang="ko-KR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</a:rPr>
            </a:b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</a:rPr>
              <a:t>로그인</a:t>
            </a:r>
          </a:p>
        </p:txBody>
      </p:sp>
      <p:sp>
        <p:nvSpPr>
          <p:cNvPr id="90" name="직사각형 89"/>
          <p:cNvSpPr/>
          <p:nvPr/>
        </p:nvSpPr>
        <p:spPr>
          <a:xfrm>
            <a:off x="7184933" y="2033164"/>
            <a:ext cx="963203" cy="15197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4711" lIns="69425" numCol="1" rIns="69425" rtlCol="0" tIns="34711"/>
          <a:lstStyle/>
          <a:p>
            <a:pPr algn="ctr" defTabSz="694291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600">
                <a:solidFill>
                  <a:prstClr val="white"/>
                </a:solidFill>
              </a:rPr>
              <a:t>VIEW_6010</a:t>
            </a:r>
            <a:endParaRPr altLang="ko-KR" dirty="0" kumimoji="1" lang="ko-KR" sz="600">
              <a:solidFill>
                <a:prstClr val="white"/>
              </a:solidFill>
            </a:endParaRPr>
          </a:p>
        </p:txBody>
      </p:sp>
      <p:cxnSp>
        <p:nvCxnSpPr>
          <p:cNvPr id="91" name="직선 화살표 연결선 90"/>
          <p:cNvCxnSpPr/>
          <p:nvPr/>
        </p:nvCxnSpPr>
        <p:spPr>
          <a:xfrm flipH="1">
            <a:off x="7571453" y="2097599"/>
            <a:ext cx="1" cy="23578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21388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idx="4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26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dirty="0" lang="en-US"/>
              <a:t>8. </a:t>
            </a:r>
            <a:r>
              <a:rPr altLang="ko-KR" dirty="0" lang="ko-KR"/>
              <a:t>서비스 프로세스 </a:t>
            </a:r>
            <a:r>
              <a:rPr altLang="ko-KR" dirty="0" lang="en-US"/>
              <a:t>- </a:t>
            </a:r>
            <a:r>
              <a:rPr altLang="ko-KR" dirty="0" err="1" lang="ko-KR"/>
              <a:t>마이페이지</a:t>
            </a:r>
            <a:endParaRPr altLang="ko-KR" dirty="0" lang="ko-KR"/>
          </a:p>
        </p:txBody>
      </p:sp>
      <p:sp>
        <p:nvSpPr>
          <p:cNvPr id="56" name="타원 55"/>
          <p:cNvSpPr/>
          <p:nvPr/>
        </p:nvSpPr>
        <p:spPr>
          <a:xfrm>
            <a:off x="4172818" y="1535046"/>
            <a:ext cx="566193" cy="606609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 wrap="none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white"/>
                </a:solidFill>
              </a:rPr>
              <a:t>마이페이지</a:t>
            </a:r>
            <a:endParaRPr altLang="ko-KR" dirty="0" kumimoji="1" lang="ko-KR" sz="800">
              <a:solidFill>
                <a:prstClr val="white"/>
              </a:solidFill>
            </a:endParaRPr>
          </a:p>
        </p:txBody>
      </p:sp>
      <p:cxnSp>
        <p:nvCxnSpPr>
          <p:cNvPr id="62" name="직선 화살표 연결선 61"/>
          <p:cNvCxnSpPr>
            <a:endCxn id="67" idx="0"/>
          </p:cNvCxnSpPr>
          <p:nvPr/>
        </p:nvCxnSpPr>
        <p:spPr>
          <a:xfrm>
            <a:off x="4454614" y="2142110"/>
            <a:ext cx="1" cy="340579"/>
          </a:xfrm>
          <a:prstGeom prst="straightConnector1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8" name="그룹 37"/>
          <p:cNvGrpSpPr/>
          <p:nvPr/>
        </p:nvGrpSpPr>
        <p:grpSpPr>
          <a:xfrm>
            <a:off x="4004876" y="2482689"/>
            <a:ext cx="899477" cy="512705"/>
            <a:chOff x="4784497" y="2747330"/>
            <a:chExt cx="1062507" cy="565281"/>
          </a:xfrm>
        </p:grpSpPr>
        <p:sp>
          <p:nvSpPr>
            <p:cNvPr id="66" name="직사각형 65"/>
            <p:cNvSpPr/>
            <p:nvPr/>
          </p:nvSpPr>
          <p:spPr>
            <a:xfrm>
              <a:off x="4784497" y="2893531"/>
              <a:ext cx="1062507" cy="41908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err="1" kumimoji="1" lang="ko-KR" sz="80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마이페이지</a:t>
              </a:r>
              <a:endPara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endParaRPr>
            </a:p>
          </p:txBody>
        </p:sp>
        <p:sp>
          <p:nvSpPr>
            <p:cNvPr id="67" name="직사각형 66"/>
            <p:cNvSpPr/>
            <p:nvPr/>
          </p:nvSpPr>
          <p:spPr>
            <a:xfrm>
              <a:off x="4784497" y="2747330"/>
              <a:ext cx="1062507" cy="1639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en-US" sz="700">
                  <a:solidFill>
                    <a:prstClr val="white"/>
                  </a:solidFill>
                </a:rPr>
                <a:t>VIEW_4010</a:t>
              </a:r>
              <a:endParaRPr altLang="ko-KR" dirty="0" kumimoji="1" lang="ko-KR" sz="700">
                <a:solidFill>
                  <a:prstClr val="white"/>
                </a:solidFill>
              </a:endParaRPr>
            </a:p>
          </p:txBody>
        </p:sp>
      </p:grpSp>
      <p:sp>
        <p:nvSpPr>
          <p:cNvPr id="17" name="TextBox 16"/>
          <p:cNvSpPr txBox="1"/>
          <p:nvPr/>
        </p:nvSpPr>
        <p:spPr>
          <a:xfrm>
            <a:off x="-972616" y="2285135"/>
            <a:ext cx="673870" cy="203563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/>
                </a:solidFill>
                <a:latin charset="-127" pitchFamily="50" typeface="나눔고딕"/>
                <a:ea charset="-127" pitchFamily="50" typeface="나눔고딕"/>
              </a:rPr>
              <a:t>마이페이지</a:t>
            </a:r>
            <a:endParaRPr altLang="ko-KR" dirty="0" kumimoji="1" lang="ko-KR" sz="800">
              <a:solidFill>
                <a:prstClr val="black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grpSp>
        <p:nvGrpSpPr>
          <p:cNvPr id="37" name="그룹 36"/>
          <p:cNvGrpSpPr/>
          <p:nvPr/>
        </p:nvGrpSpPr>
        <p:grpSpPr>
          <a:xfrm>
            <a:off x="2445170" y="2478951"/>
            <a:ext cx="899477" cy="506351"/>
            <a:chOff x="2942094" y="2743208"/>
            <a:chExt cx="1062507" cy="558276"/>
          </a:xfrm>
        </p:grpSpPr>
        <p:sp>
          <p:nvSpPr>
            <p:cNvPr id="77" name="직사각형 76"/>
            <p:cNvSpPr/>
            <p:nvPr/>
          </p:nvSpPr>
          <p:spPr>
            <a:xfrm>
              <a:off x="2942094" y="2882404"/>
              <a:ext cx="1062507" cy="419080"/>
            </a:xfrm>
            <a:prstGeom prst="rect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>
                      <a:lumMod val="65000"/>
                      <a:lumOff val="35000"/>
                    </a:prstClr>
                  </a:solidFill>
                </a:rPr>
                <a:t>설정</a:t>
              </a:r>
            </a:p>
          </p:txBody>
        </p:sp>
        <p:sp>
          <p:nvSpPr>
            <p:cNvPr id="81" name="직사각형 80"/>
            <p:cNvSpPr/>
            <p:nvPr/>
          </p:nvSpPr>
          <p:spPr>
            <a:xfrm>
              <a:off x="2942094" y="2743208"/>
              <a:ext cx="1062507" cy="163989"/>
            </a:xfrm>
            <a:prstGeom prst="rect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en-US" sz="700">
                  <a:solidFill>
                    <a:prstClr val="white"/>
                  </a:solidFill>
                </a:rPr>
                <a:t>VIEW_4020</a:t>
              </a:r>
              <a:endParaRPr altLang="ko-KR" dirty="0" kumimoji="1" lang="ko-KR" sz="700">
                <a:solidFill>
                  <a:prstClr val="white"/>
                </a:solidFill>
              </a:endParaRPr>
            </a:p>
          </p:txBody>
        </p:sp>
      </p:grpSp>
      <p:cxnSp>
        <p:nvCxnSpPr>
          <p:cNvPr id="25" name="꺾인 연결선 24"/>
          <p:cNvCxnSpPr>
            <a:stCxn id="66" idx="2"/>
            <a:endCxn id="87" idx="0"/>
          </p:cNvCxnSpPr>
          <p:nvPr/>
        </p:nvCxnSpPr>
        <p:spPr>
          <a:xfrm flipH="1" rot="16200000">
            <a:off x="5818200" y="1631808"/>
            <a:ext cx="604058" cy="3331229"/>
          </a:xfrm>
          <a:prstGeom prst="bentConnector3">
            <a:avLst>
              <a:gd fmla="val 46846" name="adj1"/>
            </a:avLst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연결선 30"/>
          <p:cNvCxnSpPr>
            <a:stCxn id="66" idx="1"/>
            <a:endCxn id="77" idx="3"/>
          </p:cNvCxnSpPr>
          <p:nvPr/>
        </p:nvCxnSpPr>
        <p:spPr>
          <a:xfrm flipH="1" flipV="1">
            <a:off x="3344645" y="2795250"/>
            <a:ext cx="660229" cy="10092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꺾인 연결선 135"/>
          <p:cNvCxnSpPr>
            <a:stCxn id="66" idx="2"/>
            <a:endCxn id="82" idx="0"/>
          </p:cNvCxnSpPr>
          <p:nvPr/>
        </p:nvCxnSpPr>
        <p:spPr>
          <a:xfrm rot="5400000">
            <a:off x="3820367" y="3002006"/>
            <a:ext cx="640860" cy="627637"/>
          </a:xfrm>
          <a:prstGeom prst="bentConnector3">
            <a:avLst>
              <a:gd fmla="val 44055" name="adj1"/>
            </a:avLst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모서리가 둥근 직사각형 114"/>
          <p:cNvSpPr/>
          <p:nvPr/>
        </p:nvSpPr>
        <p:spPr>
          <a:xfrm>
            <a:off x="1391052" y="3630583"/>
            <a:ext cx="691678" cy="219948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내 활동 탭</a:t>
            </a:r>
          </a:p>
        </p:txBody>
      </p:sp>
      <p:sp>
        <p:nvSpPr>
          <p:cNvPr id="82" name="모서리가 둥근 직사각형 81"/>
          <p:cNvSpPr/>
          <p:nvPr/>
        </p:nvSpPr>
        <p:spPr>
          <a:xfrm>
            <a:off x="3481139" y="3636254"/>
            <a:ext cx="691678" cy="219948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 </a:t>
            </a:r>
            <a:r>
              <a:rPr altLang="ko-KR" dirty="0" err="1" kumimoji="1" lang="ko-KR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좋아요탭</a:t>
            </a:r>
            <a:endParaRPr altLang="ko-KR" dirty="0" kumimoji="1" lang="ko-KR" sz="7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84" name="모서리가 둥근 직사각형 83"/>
          <p:cNvSpPr/>
          <p:nvPr/>
        </p:nvSpPr>
        <p:spPr>
          <a:xfrm>
            <a:off x="5676480" y="3594002"/>
            <a:ext cx="691678" cy="219948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팬 탭</a:t>
            </a:r>
          </a:p>
        </p:txBody>
      </p:sp>
      <p:sp>
        <p:nvSpPr>
          <p:cNvPr id="87" name="모서리가 둥근 직사각형 86"/>
          <p:cNvSpPr/>
          <p:nvPr/>
        </p:nvSpPr>
        <p:spPr>
          <a:xfrm>
            <a:off x="7440005" y="3599452"/>
            <a:ext cx="691678" cy="219948"/>
          </a:xfrm>
          <a:prstGeom prst="roundRect">
            <a:avLst/>
          </a:prstGeom>
          <a:solidFill>
            <a:schemeClr val="bg1">
              <a:lumMod val="75000"/>
            </a:schemeClr>
          </a:solidFill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잉크 내역 탭</a:t>
            </a:r>
          </a:p>
        </p:txBody>
      </p:sp>
      <p:sp>
        <p:nvSpPr>
          <p:cNvPr id="89" name="직사각형 88"/>
          <p:cNvSpPr/>
          <p:nvPr/>
        </p:nvSpPr>
        <p:spPr>
          <a:xfrm>
            <a:off x="2791007" y="4538453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리뷰상세</a:t>
            </a:r>
          </a:p>
        </p:txBody>
      </p:sp>
      <p:sp>
        <p:nvSpPr>
          <p:cNvPr id="90" name="직사각형 89"/>
          <p:cNvSpPr/>
          <p:nvPr/>
        </p:nvSpPr>
        <p:spPr>
          <a:xfrm>
            <a:off x="2791007" y="4412204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VIEW_2020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91" name="직사각형 90"/>
          <p:cNvSpPr/>
          <p:nvPr/>
        </p:nvSpPr>
        <p:spPr>
          <a:xfrm>
            <a:off x="5570370" y="4317868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작성자 페이지</a:t>
            </a:r>
          </a:p>
        </p:txBody>
      </p:sp>
      <p:sp>
        <p:nvSpPr>
          <p:cNvPr id="92" name="직사각형 91"/>
          <p:cNvSpPr/>
          <p:nvPr/>
        </p:nvSpPr>
        <p:spPr>
          <a:xfrm>
            <a:off x="5570370" y="4191619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VIEW_5011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93" name="직사각형 92"/>
          <p:cNvSpPr/>
          <p:nvPr/>
        </p:nvSpPr>
        <p:spPr>
          <a:xfrm>
            <a:off x="4939772" y="5073388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리뷰상세</a:t>
            </a:r>
          </a:p>
        </p:txBody>
      </p:sp>
      <p:sp>
        <p:nvSpPr>
          <p:cNvPr id="94" name="직사각형 93"/>
          <p:cNvSpPr/>
          <p:nvPr/>
        </p:nvSpPr>
        <p:spPr>
          <a:xfrm>
            <a:off x="4939772" y="4947139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VIEW_2020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grpSp>
        <p:nvGrpSpPr>
          <p:cNvPr id="102" name="그룹 101"/>
          <p:cNvGrpSpPr/>
          <p:nvPr/>
        </p:nvGrpSpPr>
        <p:grpSpPr>
          <a:xfrm>
            <a:off x="2925440" y="5165941"/>
            <a:ext cx="631904" cy="506351"/>
            <a:chOff x="5247135" y="1320523"/>
            <a:chExt cx="1090752" cy="815797"/>
          </a:xfrm>
        </p:grpSpPr>
        <p:sp>
          <p:nvSpPr>
            <p:cNvPr id="103" name="순서도: 천공 테이프 102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04" name="순서도: 천공 테이프 103"/>
            <p:cNvSpPr/>
            <p:nvPr/>
          </p:nvSpPr>
          <p:spPr>
            <a:xfrm>
              <a:off x="5260136" y="1468031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05" name="TextBox 104"/>
            <p:cNvSpPr txBox="1"/>
            <p:nvPr/>
          </p:nvSpPr>
          <p:spPr>
            <a:xfrm>
              <a:off x="5247135" y="1662356"/>
              <a:ext cx="1090752" cy="347108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/>
                  </a:solidFill>
                </a:rPr>
                <a:t>리뷰 파도</a:t>
              </a:r>
            </a:p>
          </p:txBody>
        </p:sp>
      </p:grpSp>
      <p:sp>
        <p:nvSpPr>
          <p:cNvPr id="110" name="직사각형 109"/>
          <p:cNvSpPr/>
          <p:nvPr/>
        </p:nvSpPr>
        <p:spPr>
          <a:xfrm>
            <a:off x="3839534" y="4536670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박스상세</a:t>
            </a:r>
          </a:p>
        </p:txBody>
      </p:sp>
      <p:sp>
        <p:nvSpPr>
          <p:cNvPr id="111" name="직사각형 110"/>
          <p:cNvSpPr/>
          <p:nvPr/>
        </p:nvSpPr>
        <p:spPr>
          <a:xfrm>
            <a:off x="3839534" y="4410422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VIEW_3020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grpSp>
        <p:nvGrpSpPr>
          <p:cNvPr id="112" name="그룹 111"/>
          <p:cNvGrpSpPr/>
          <p:nvPr/>
        </p:nvGrpSpPr>
        <p:grpSpPr>
          <a:xfrm>
            <a:off x="3973966" y="5129522"/>
            <a:ext cx="631904" cy="502265"/>
            <a:chOff x="5242699" y="1320523"/>
            <a:chExt cx="1099625" cy="815797"/>
          </a:xfrm>
        </p:grpSpPr>
        <p:sp>
          <p:nvSpPr>
            <p:cNvPr id="113" name="순서도: 천공 테이프 112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14" name="순서도: 천공 테이프 113"/>
            <p:cNvSpPr/>
            <p:nvPr/>
          </p:nvSpPr>
          <p:spPr>
            <a:xfrm>
              <a:off x="5260136" y="1468031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23" name="TextBox 122"/>
            <p:cNvSpPr txBox="1"/>
            <p:nvPr/>
          </p:nvSpPr>
          <p:spPr>
            <a:xfrm>
              <a:off x="5242699" y="1638763"/>
              <a:ext cx="1099625" cy="349932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/>
                  </a:solidFill>
                </a:rPr>
                <a:t>박스 파도</a:t>
              </a:r>
            </a:p>
          </p:txBody>
        </p:sp>
      </p:grpSp>
      <p:cxnSp>
        <p:nvCxnSpPr>
          <p:cNvPr id="126" name="꺾인 연결선 125"/>
          <p:cNvCxnSpPr>
            <a:stCxn id="82" idx="2"/>
            <a:endCxn id="90" idx="0"/>
          </p:cNvCxnSpPr>
          <p:nvPr/>
        </p:nvCxnSpPr>
        <p:spPr>
          <a:xfrm rot="5400000">
            <a:off x="3255861" y="3841087"/>
            <a:ext cx="556002" cy="586233"/>
          </a:xfrm>
          <a:prstGeom prst="bentConnector3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꺾인 연결선 129"/>
          <p:cNvCxnSpPr>
            <a:stCxn id="82" idx="2"/>
            <a:endCxn id="111" idx="0"/>
          </p:cNvCxnSpPr>
          <p:nvPr/>
        </p:nvCxnSpPr>
        <p:spPr>
          <a:xfrm flipH="1" rot="16200000">
            <a:off x="3781017" y="3902164"/>
            <a:ext cx="554220" cy="462293"/>
          </a:xfrm>
          <a:prstGeom prst="bentConnector3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직선 연결선 131"/>
          <p:cNvCxnSpPr>
            <a:stCxn id="89" idx="2"/>
            <a:endCxn id="103" idx="0"/>
          </p:cNvCxnSpPr>
          <p:nvPr/>
        </p:nvCxnSpPr>
        <p:spPr>
          <a:xfrm flipH="1">
            <a:off x="3240745" y="4918556"/>
            <a:ext cx="1" cy="288865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직선 연결선 133"/>
          <p:cNvCxnSpPr>
            <a:stCxn id="110" idx="2"/>
            <a:endCxn id="113" idx="0"/>
          </p:cNvCxnSpPr>
          <p:nvPr/>
        </p:nvCxnSpPr>
        <p:spPr>
          <a:xfrm>
            <a:off x="4289273" y="4916774"/>
            <a:ext cx="1" cy="253893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꺾인 연결선 138"/>
          <p:cNvCxnSpPr>
            <a:stCxn id="66" idx="2"/>
            <a:endCxn id="84" idx="0"/>
          </p:cNvCxnSpPr>
          <p:nvPr/>
        </p:nvCxnSpPr>
        <p:spPr>
          <a:xfrm flipH="1" rot="16200000">
            <a:off x="4939163" y="2510846"/>
            <a:ext cx="598608" cy="1567704"/>
          </a:xfrm>
          <a:prstGeom prst="bentConnector3">
            <a:avLst>
              <a:gd fmla="val 46818" name="adj1"/>
            </a:avLst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4" name="직사각형 143"/>
          <p:cNvSpPr/>
          <p:nvPr/>
        </p:nvSpPr>
        <p:spPr>
          <a:xfrm>
            <a:off x="6173152" y="5095874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박스 상세</a:t>
            </a:r>
          </a:p>
        </p:txBody>
      </p:sp>
      <p:sp>
        <p:nvSpPr>
          <p:cNvPr id="145" name="직사각형 144"/>
          <p:cNvSpPr/>
          <p:nvPr/>
        </p:nvSpPr>
        <p:spPr>
          <a:xfrm>
            <a:off x="6173152" y="4947139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VIEW_3020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grpSp>
        <p:nvGrpSpPr>
          <p:cNvPr id="154" name="그룹 153"/>
          <p:cNvGrpSpPr/>
          <p:nvPr/>
        </p:nvGrpSpPr>
        <p:grpSpPr>
          <a:xfrm>
            <a:off x="5074204" y="5635258"/>
            <a:ext cx="631904" cy="506351"/>
            <a:chOff x="5247135" y="1320523"/>
            <a:chExt cx="1090752" cy="815797"/>
          </a:xfrm>
        </p:grpSpPr>
        <p:sp>
          <p:nvSpPr>
            <p:cNvPr id="155" name="순서도: 천공 테이프 154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56" name="순서도: 천공 테이프 155"/>
            <p:cNvSpPr/>
            <p:nvPr/>
          </p:nvSpPr>
          <p:spPr>
            <a:xfrm>
              <a:off x="5260136" y="1468031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57" name="TextBox 156"/>
            <p:cNvSpPr txBox="1"/>
            <p:nvPr/>
          </p:nvSpPr>
          <p:spPr>
            <a:xfrm>
              <a:off x="5247135" y="1662356"/>
              <a:ext cx="1090752" cy="347108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/>
                  </a:solidFill>
                </a:rPr>
                <a:t>리뷰 파도</a:t>
              </a:r>
            </a:p>
          </p:txBody>
        </p:sp>
      </p:grpSp>
      <p:grpSp>
        <p:nvGrpSpPr>
          <p:cNvPr id="158" name="그룹 157"/>
          <p:cNvGrpSpPr/>
          <p:nvPr/>
        </p:nvGrpSpPr>
        <p:grpSpPr>
          <a:xfrm>
            <a:off x="6302020" y="5635257"/>
            <a:ext cx="631904" cy="502265"/>
            <a:chOff x="5242699" y="1320523"/>
            <a:chExt cx="1099625" cy="815797"/>
          </a:xfrm>
        </p:grpSpPr>
        <p:sp>
          <p:nvSpPr>
            <p:cNvPr id="159" name="순서도: 천공 테이프 158"/>
            <p:cNvSpPr/>
            <p:nvPr/>
          </p:nvSpPr>
          <p:spPr>
            <a:xfrm>
              <a:off x="5260136" y="1320523"/>
              <a:ext cx="1062507" cy="668289"/>
            </a:xfrm>
            <a:prstGeom prst="flowChartPunchedTape">
              <a:avLst/>
            </a:prstGeom>
            <a:solidFill>
              <a:schemeClr val="tx1">
                <a:lumMod val="65000"/>
                <a:lumOff val="35000"/>
              </a:schemeClr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60" name="순서도: 천공 테이프 159"/>
            <p:cNvSpPr/>
            <p:nvPr/>
          </p:nvSpPr>
          <p:spPr>
            <a:xfrm>
              <a:off x="5260136" y="1468031"/>
              <a:ext cx="1062507" cy="668289"/>
            </a:xfrm>
            <a:prstGeom prst="flowChartPunchedTape">
              <a:avLst/>
            </a:prstGeom>
            <a:solidFill>
              <a:schemeClr val="bg1"/>
            </a:solidFill>
            <a:ln w="28575">
              <a:solidFill>
                <a:schemeClr val="tx1">
                  <a:lumMod val="65000"/>
                  <a:lumOff val="35000"/>
                </a:schemeClr>
              </a:solidFill>
              <a:headEnd len="med" type="none" w="med"/>
              <a:tailEnd len="med" type="triangle" w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anchor="ctr" numCol="1" rtlCol="0"/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endParaRPr altLang="ko-KR" kumimoji="1" lang="ko-KR" sz="800">
                <a:solidFill>
                  <a:prstClr val="black"/>
                </a:solidFill>
              </a:endParaRPr>
            </a:p>
          </p:txBody>
        </p:sp>
        <p:sp>
          <p:nvSpPr>
            <p:cNvPr id="161" name="TextBox 160"/>
            <p:cNvSpPr txBox="1"/>
            <p:nvPr/>
          </p:nvSpPr>
          <p:spPr>
            <a:xfrm>
              <a:off x="5242699" y="1638763"/>
              <a:ext cx="1099625" cy="349932"/>
            </a:xfrm>
            <a:prstGeom prst="rect">
              <a:avLst/>
            </a:prstGeom>
            <a:noFill/>
          </p:spPr>
          <p:txBody>
            <a:bodyPr numCol="1" rtlCol="0" wrap="none">
              <a:spAutoFit/>
            </a:bodyPr>
            <a:lstStyle/>
            <a:p>
              <a:pPr algn="ctr" defTabSz="796808" fontAlgn="base">
                <a:spcBef>
                  <a:spcPct val="0"/>
                </a:spcBef>
                <a:spcAft>
                  <a:spcPct val="0"/>
                </a:spcAft>
              </a:pPr>
              <a:r>
                <a:rPr altLang="ko-KR" dirty="0" kumimoji="1" lang="ko-KR" sz="800">
                  <a:solidFill>
                    <a:prstClr val="black"/>
                  </a:solidFill>
                </a:rPr>
                <a:t>박스 파도</a:t>
              </a:r>
            </a:p>
          </p:txBody>
        </p:sp>
      </p:grpSp>
      <p:cxnSp>
        <p:nvCxnSpPr>
          <p:cNvPr id="162" name="직선 연결선 161"/>
          <p:cNvCxnSpPr>
            <a:stCxn id="93" idx="2"/>
            <a:endCxn id="155" idx="0"/>
          </p:cNvCxnSpPr>
          <p:nvPr/>
        </p:nvCxnSpPr>
        <p:spPr>
          <a:xfrm flipH="1">
            <a:off x="5389510" y="5453490"/>
            <a:ext cx="1" cy="223247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직선 연결선 163"/>
          <p:cNvCxnSpPr>
            <a:stCxn id="144" idx="2"/>
            <a:endCxn id="159" idx="0"/>
          </p:cNvCxnSpPr>
          <p:nvPr/>
        </p:nvCxnSpPr>
        <p:spPr>
          <a:xfrm flipH="1">
            <a:off x="6617328" y="5475976"/>
            <a:ext cx="5563" cy="200425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9" name="직사각형 168"/>
          <p:cNvSpPr/>
          <p:nvPr/>
        </p:nvSpPr>
        <p:spPr>
          <a:xfrm>
            <a:off x="685526" y="5330138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리뷰수정</a:t>
            </a:r>
          </a:p>
        </p:txBody>
      </p:sp>
      <p:sp>
        <p:nvSpPr>
          <p:cNvPr id="170" name="직사각형 169"/>
          <p:cNvSpPr/>
          <p:nvPr/>
        </p:nvSpPr>
        <p:spPr>
          <a:xfrm>
            <a:off x="685526" y="5203890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VIEW_2051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175" name="직사각형 174"/>
          <p:cNvSpPr/>
          <p:nvPr/>
        </p:nvSpPr>
        <p:spPr>
          <a:xfrm>
            <a:off x="688366" y="4532782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내 </a:t>
            </a:r>
            <a:r>
              <a:rPr altLang="ko-KR" dirty="0" err="1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리뷰상세</a:t>
            </a: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76" name="직사각형 175"/>
          <p:cNvSpPr/>
          <p:nvPr/>
        </p:nvSpPr>
        <p:spPr>
          <a:xfrm>
            <a:off x="688366" y="4406534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VIEW_2021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177" name="직사각형 176"/>
          <p:cNvSpPr/>
          <p:nvPr/>
        </p:nvSpPr>
        <p:spPr>
          <a:xfrm>
            <a:off x="1736893" y="4531000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내 </a:t>
            </a:r>
            <a:r>
              <a:rPr altLang="ko-KR" dirty="0" err="1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박스상세</a:t>
            </a: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78" name="직사각형 177"/>
          <p:cNvSpPr/>
          <p:nvPr/>
        </p:nvSpPr>
        <p:spPr>
          <a:xfrm>
            <a:off x="1736893" y="4404752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VIEW_3021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179" name="꺾인 연결선 178"/>
          <p:cNvCxnSpPr>
            <a:endCxn id="176" idx="0"/>
          </p:cNvCxnSpPr>
          <p:nvPr/>
        </p:nvCxnSpPr>
        <p:spPr>
          <a:xfrm rot="5400000">
            <a:off x="1153219" y="3835415"/>
            <a:ext cx="556002" cy="586233"/>
          </a:xfrm>
          <a:prstGeom prst="bentConnector3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0" name="꺾인 연결선 179"/>
          <p:cNvCxnSpPr>
            <a:endCxn id="178" idx="0"/>
          </p:cNvCxnSpPr>
          <p:nvPr/>
        </p:nvCxnSpPr>
        <p:spPr>
          <a:xfrm flipH="1" rot="16200000">
            <a:off x="1678374" y="3896494"/>
            <a:ext cx="554220" cy="462293"/>
          </a:xfrm>
          <a:prstGeom prst="bentConnector3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1" name="직선 연결선 180"/>
          <p:cNvCxnSpPr>
            <a:stCxn id="177" idx="2"/>
            <a:endCxn id="185" idx="0"/>
          </p:cNvCxnSpPr>
          <p:nvPr/>
        </p:nvCxnSpPr>
        <p:spPr>
          <a:xfrm flipH="1">
            <a:off x="2186631" y="4911103"/>
            <a:ext cx="1" cy="306719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3" name="직선 연결선 182"/>
          <p:cNvCxnSpPr>
            <a:stCxn id="175" idx="2"/>
            <a:endCxn id="170" idx="0"/>
          </p:cNvCxnSpPr>
          <p:nvPr/>
        </p:nvCxnSpPr>
        <p:spPr>
          <a:xfrm flipH="1">
            <a:off x="1135264" y="4912885"/>
            <a:ext cx="2840" cy="291005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4" name="직사각형 183"/>
          <p:cNvSpPr/>
          <p:nvPr/>
        </p:nvSpPr>
        <p:spPr>
          <a:xfrm>
            <a:off x="1736892" y="5344070"/>
            <a:ext cx="899477" cy="380102"/>
          </a:xfrm>
          <a:prstGeom prst="rect">
            <a:avLst/>
          </a:prstGeom>
          <a:solidFill>
            <a:schemeClr val="bg1"/>
          </a:solidFill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</a:rPr>
              <a:t>박스수정</a:t>
            </a:r>
          </a:p>
        </p:txBody>
      </p:sp>
      <p:sp>
        <p:nvSpPr>
          <p:cNvPr id="185" name="직사각형 184"/>
          <p:cNvSpPr/>
          <p:nvPr/>
        </p:nvSpPr>
        <p:spPr>
          <a:xfrm>
            <a:off x="1736892" y="5217822"/>
            <a:ext cx="899477" cy="148737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white"/>
                </a:solidFill>
              </a:rPr>
              <a:t>VIEW_3051</a:t>
            </a:r>
            <a:endParaRPr altLang="ko-KR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188" name="꺾인 연결선 187"/>
          <p:cNvCxnSpPr>
            <a:stCxn id="66" idx="2"/>
            <a:endCxn id="115" idx="0"/>
          </p:cNvCxnSpPr>
          <p:nvPr/>
        </p:nvCxnSpPr>
        <p:spPr>
          <a:xfrm rot="5400000">
            <a:off x="2778159" y="1954126"/>
            <a:ext cx="635189" cy="2717724"/>
          </a:xfrm>
          <a:prstGeom prst="bentConnector3">
            <a:avLst>
              <a:gd fmla="val 45501" name="adj1"/>
            </a:avLst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직선 연결선 8"/>
          <p:cNvCxnSpPr>
            <a:stCxn id="84" idx="2"/>
            <a:endCxn id="92" idx="0"/>
          </p:cNvCxnSpPr>
          <p:nvPr/>
        </p:nvCxnSpPr>
        <p:spPr>
          <a:xfrm flipH="1">
            <a:off x="6020109" y="3813950"/>
            <a:ext cx="2210" cy="377669"/>
          </a:xfrm>
          <a:prstGeom prst="line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꺾인 연결선 11"/>
          <p:cNvCxnSpPr>
            <a:stCxn id="91" idx="2"/>
            <a:endCxn id="94" idx="0"/>
          </p:cNvCxnSpPr>
          <p:nvPr/>
        </p:nvCxnSpPr>
        <p:spPr>
          <a:xfrm rot="5400000">
            <a:off x="5580226" y="4507255"/>
            <a:ext cx="249169" cy="630598"/>
          </a:xfrm>
          <a:prstGeom prst="bentConnector3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꺾인 연결선 13"/>
          <p:cNvCxnSpPr>
            <a:stCxn id="91" idx="2"/>
            <a:endCxn id="145" idx="0"/>
          </p:cNvCxnSpPr>
          <p:nvPr/>
        </p:nvCxnSpPr>
        <p:spPr>
          <a:xfrm flipH="1" rot="16200000">
            <a:off x="6196916" y="4521163"/>
            <a:ext cx="249169" cy="602782"/>
          </a:xfrm>
          <a:prstGeom prst="bentConnector3">
            <a:avLst/>
          </a:prstGeom>
          <a:ln w="1905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205244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dirty="0" lang="en-US">
                <a:solidFill>
                  <a:schemeClr val="tx1"/>
                </a:solidFill>
                <a:latin typeface="+mn-ea"/>
                <a:ea typeface="+mn-ea"/>
              </a:rPr>
              <a:t>9. </a:t>
            </a:r>
            <a:r>
              <a:rPr altLang="ko-KR" dirty="0" lang="ko-KR">
                <a:solidFill>
                  <a:schemeClr val="tx1"/>
                </a:solidFill>
                <a:latin typeface="+mn-ea"/>
                <a:ea typeface="+mn-ea"/>
              </a:rPr>
              <a:t>대표화면</a:t>
            </a:r>
            <a:r>
              <a:rPr altLang="ko-KR" dirty="0" lang="en-US">
                <a:solidFill>
                  <a:schemeClr val="tx1"/>
                </a:solidFill>
                <a:latin typeface="+mn-ea"/>
                <a:ea typeface="+mn-ea"/>
              </a:rPr>
              <a:t>(1)</a:t>
            </a:r>
            <a:endParaRPr altLang="ko-KR" dirty="0" lang="ko-KR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144" name="직사각형 143"/>
          <p:cNvSpPr/>
          <p:nvPr/>
        </p:nvSpPr>
        <p:spPr>
          <a:xfrm>
            <a:off x="717986" y="1052738"/>
            <a:ext cx="2232248" cy="3865735"/>
          </a:xfrm>
          <a:prstGeom prst="rect">
            <a:avLst/>
          </a:prstGeom>
          <a:solidFill>
            <a:schemeClr val="bg1">
              <a:lumMod val="95000"/>
            </a:schemeClr>
          </a:solidFill>
          <a:ln algn="ctr" cap="flat" cmpd="sng" w="3175">
            <a:solidFill>
              <a:sysClr lastClr="000000" val="windowText">
                <a:lumMod val="50000"/>
                <a:lumOff val="50000"/>
              </a:sysClr>
            </a:solidFill>
            <a:prstDash val="solid"/>
          </a:ln>
          <a:effectLst/>
        </p:spPr>
        <p:txBody>
          <a:bodyPr anchor="ctr" bIns="45711" lIns="91419" numCol="1" rIns="91419" rtlCol="0" tIns="45711"/>
          <a:lstStyle/>
          <a:p>
            <a:pPr defTabSz="913882" latinLnBrk="0">
              <a:defRPr/>
            </a:pPr>
            <a:endParaRPr altLang="ko-KR" kern="0" lang="ko-KR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cxnSp>
        <p:nvCxnSpPr>
          <p:cNvPr id="145" name="직선 연결선 144"/>
          <p:cNvCxnSpPr/>
          <p:nvPr/>
        </p:nvCxnSpPr>
        <p:spPr>
          <a:xfrm>
            <a:off x="708462" y="1713824"/>
            <a:ext cx="251650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연결선 145"/>
          <p:cNvCxnSpPr/>
          <p:nvPr/>
        </p:nvCxnSpPr>
        <p:spPr>
          <a:xfrm>
            <a:off x="717747" y="4922060"/>
            <a:ext cx="2507215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직선 화살표 연결선 146"/>
          <p:cNvCxnSpPr/>
          <p:nvPr/>
        </p:nvCxnSpPr>
        <p:spPr>
          <a:xfrm>
            <a:off x="3119026" y="1713824"/>
            <a:ext cx="0" cy="3208236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arrow" w="med"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모서리가 둥근 직사각형 147"/>
          <p:cNvSpPr/>
          <p:nvPr/>
        </p:nvSpPr>
        <p:spPr>
          <a:xfrm>
            <a:off x="3013090" y="2908449"/>
            <a:ext cx="211872" cy="818986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35993" compatLnSpc="1" forceAA="0" fromWordArt="0" horzOverflow="overflow" lIns="35993" numCol="1" rIns="35993" rot="0" rtlCol="0" spcCol="0" spcFirstLastPara="0" tIns="35993" vert="eaVert" vertOverflow="overflow" wrap="none">
            <a:prstTxWarp prst="textNoShape">
              <a:avLst/>
            </a:prstTxWarp>
            <a:noAutofit/>
          </a:bodyPr>
          <a:lstStyle/>
          <a:p>
            <a:pPr algn="ctr"/>
            <a:r>
              <a:rPr altLang="ko-KR" b="1" dirty="0" lang="en-US" sz="1000">
                <a:solidFill>
                  <a:prstClr val="white"/>
                </a:solidFill>
              </a:rPr>
              <a:t>Scroll</a:t>
            </a:r>
            <a:endParaRPr altLang="ko-KR" b="1" dirty="0" lang="ko-KR" sz="1000">
              <a:solidFill>
                <a:prstClr val="white"/>
              </a:solidFill>
            </a:endParaRPr>
          </a:p>
        </p:txBody>
      </p:sp>
      <p:grpSp>
        <p:nvGrpSpPr>
          <p:cNvPr id="149" name="그룹 148"/>
          <p:cNvGrpSpPr/>
          <p:nvPr/>
        </p:nvGrpSpPr>
        <p:grpSpPr>
          <a:xfrm>
            <a:off x="800861" y="1161888"/>
            <a:ext cx="144016" cy="110838"/>
            <a:chOff x="3296816" y="1404418"/>
            <a:chExt cx="144016" cy="110838"/>
          </a:xfrm>
        </p:grpSpPr>
        <p:cxnSp>
          <p:nvCxnSpPr>
            <p:cNvPr id="150" name="직선 연결선 149"/>
            <p:cNvCxnSpPr/>
            <p:nvPr/>
          </p:nvCxnSpPr>
          <p:spPr>
            <a:xfrm>
              <a:off x="3296816" y="1404418"/>
              <a:ext cx="144016" cy="0"/>
            </a:xfrm>
            <a:prstGeom prst="line">
              <a:avLst/>
            </a:prstGeom>
            <a:noFill/>
            <a:ln algn="ctr" cap="flat" cmpd="sng" w="28575">
              <a:solidFill>
                <a:sysClr lastClr="000000" val="windowText"/>
              </a:solidFill>
              <a:prstDash val="solid"/>
              <a:headEnd len="med" type="none" w="med"/>
              <a:tailEnd len="med" type="none" w="med"/>
            </a:ln>
            <a:effectLst/>
          </p:spPr>
        </p:cxnSp>
        <p:cxnSp>
          <p:nvCxnSpPr>
            <p:cNvPr id="156" name="직선 연결선 155"/>
            <p:cNvCxnSpPr/>
            <p:nvPr/>
          </p:nvCxnSpPr>
          <p:spPr>
            <a:xfrm>
              <a:off x="3296816" y="1459837"/>
              <a:ext cx="144016" cy="0"/>
            </a:xfrm>
            <a:prstGeom prst="line">
              <a:avLst/>
            </a:prstGeom>
            <a:noFill/>
            <a:ln algn="ctr" cap="flat" cmpd="sng" w="28575">
              <a:solidFill>
                <a:sysClr lastClr="000000" val="windowText"/>
              </a:solidFill>
              <a:prstDash val="solid"/>
              <a:headEnd len="med" type="none" w="med"/>
              <a:tailEnd len="med" type="none" w="med"/>
            </a:ln>
            <a:effectLst/>
          </p:spPr>
        </p:cxnSp>
        <p:cxnSp>
          <p:nvCxnSpPr>
            <p:cNvPr id="157" name="직선 연결선 156"/>
            <p:cNvCxnSpPr/>
            <p:nvPr/>
          </p:nvCxnSpPr>
          <p:spPr>
            <a:xfrm>
              <a:off x="3296816" y="1515256"/>
              <a:ext cx="144016" cy="0"/>
            </a:xfrm>
            <a:prstGeom prst="line">
              <a:avLst/>
            </a:prstGeom>
            <a:noFill/>
            <a:ln algn="ctr" cap="flat" cmpd="sng" w="28575">
              <a:solidFill>
                <a:sysClr lastClr="000000" val="windowText"/>
              </a:solidFill>
              <a:prstDash val="solid"/>
              <a:headEnd len="med" type="none" w="med"/>
              <a:tailEnd len="med" type="none" w="med"/>
            </a:ln>
            <a:effectLst/>
          </p:spPr>
        </p:cxnSp>
      </p:grpSp>
      <p:sp>
        <p:nvSpPr>
          <p:cNvPr id="159" name="직사각형 158"/>
          <p:cNvSpPr/>
          <p:nvPr/>
        </p:nvSpPr>
        <p:spPr>
          <a:xfrm>
            <a:off x="959904" y="1063891"/>
            <a:ext cx="1908795" cy="3252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tIns="45711"/>
          <a:lstStyle/>
          <a:p>
            <a:r>
              <a:rPr altLang="ko-KR" b="1" dirty="0" lang="ko-KR" sz="800">
                <a:solidFill>
                  <a:schemeClr val="tx1"/>
                </a:solidFill>
              </a:rPr>
              <a:t>컷으로 보는 리뷰</a:t>
            </a:r>
            <a:r>
              <a:rPr altLang="ko-KR" b="1" dirty="0" lang="en-US" sz="800">
                <a:solidFill>
                  <a:schemeClr val="tx1"/>
                </a:solidFill>
              </a:rPr>
              <a:t>, </a:t>
            </a:r>
            <a:r>
              <a:rPr altLang="ko-KR" b="1" dirty="0" err="1" lang="ko-KR" sz="800">
                <a:solidFill>
                  <a:schemeClr val="tx1"/>
                </a:solidFill>
              </a:rPr>
              <a:t>겜뷰</a:t>
            </a:r>
            <a:endParaRPr altLang="ko-KR" dirty="0" lang="en-US" sz="70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graphicFrame>
        <p:nvGraphicFramePr>
          <p:cNvPr id="160" name="표 15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8394178"/>
              </p:ext>
            </p:extLst>
          </p:nvPr>
        </p:nvGraphicFramePr>
        <p:xfrm>
          <a:off x="717984" y="1455709"/>
          <a:ext cx="2225649" cy="241653"/>
        </p:xfrm>
        <a:graphic>
          <a:graphicData uri="http://schemas.openxmlformats.org/drawingml/2006/table">
            <a:tbl>
              <a:tblPr bandRow="1" firstRow="1"/>
              <a:tblGrid>
                <a:gridCol w="74188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4188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4188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241653">
                <a:tc>
                  <a:txBody>
                    <a:bodyPr numCol="1"/>
                    <a:lstStyle>
                      <a:lvl1pPr algn="l" defTabSz="1001542" eaLnBrk="1" hangingPunct="1" latinLnBrk="1" marL="0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1pPr>
                      <a:lvl2pPr algn="l" defTabSz="1001542" eaLnBrk="1" hangingPunct="1" latinLnBrk="1" marL="500771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2pPr>
                      <a:lvl3pPr algn="l" defTabSz="1001542" eaLnBrk="1" hangingPunct="1" latinLnBrk="1" marL="1001542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3pPr>
                      <a:lvl4pPr algn="l" defTabSz="1001542" eaLnBrk="1" hangingPunct="1" latinLnBrk="1" marL="1502313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4pPr>
                      <a:lvl5pPr algn="l" defTabSz="1001542" eaLnBrk="1" hangingPunct="1" latinLnBrk="1" marL="2003085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5pPr>
                      <a:lvl6pPr algn="l" defTabSz="1001542" eaLnBrk="1" hangingPunct="1" latinLnBrk="1" marL="2503856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6pPr>
                      <a:lvl7pPr algn="l" defTabSz="1001542" eaLnBrk="1" hangingPunct="1" latinLnBrk="1" marL="3004627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7pPr>
                      <a:lvl8pPr algn="l" defTabSz="1001542" eaLnBrk="1" hangingPunct="1" latinLnBrk="1" marL="3505398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8pPr>
                      <a:lvl9pPr algn="l" defTabSz="1001542" eaLnBrk="1" hangingPunct="1" latinLnBrk="1" marL="4006169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altLang="ko-KR" dirty="0" lang="ko-KR" sz="800">
                          <a:solidFill>
                            <a:schemeClr val="tx1"/>
                          </a:solidFill>
                        </a:rPr>
                        <a:t>홈</a:t>
                      </a:r>
                    </a:p>
                  </a:txBody>
                  <a:tcPr anchor="ctr">
                    <a:lnL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ysClr lastClr="FFFFFF" val="window">
                        <a:lumMod val="50000"/>
                      </a:sysClr>
                    </a:solidFill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ko-KR" sz="800">
                          <a:solidFill>
                            <a:schemeClr val="tx1"/>
                          </a:solidFill>
                        </a:rPr>
                        <a:t>리뷰</a:t>
                      </a:r>
                    </a:p>
                  </a:txBody>
                  <a:tcPr anchor="ctr">
                    <a:lnL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ko-KR" sz="800">
                          <a:solidFill>
                            <a:schemeClr val="tx1"/>
                          </a:solidFill>
                        </a:rPr>
                        <a:t>박스</a:t>
                      </a:r>
                    </a:p>
                  </a:txBody>
                  <a:tcPr anchor="ctr">
                    <a:lnL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pic>
        <p:nvPicPr>
          <p:cNvPr id="161" name="그림 160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649" y="1076748"/>
            <a:ext cx="307479" cy="307479"/>
          </a:xfrm>
          <a:prstGeom prst="rect">
            <a:avLst/>
          </a:prstGeom>
        </p:spPr>
      </p:pic>
      <p:sp>
        <p:nvSpPr>
          <p:cNvPr id="162" name="직사각형 161"/>
          <p:cNvSpPr/>
          <p:nvPr/>
        </p:nvSpPr>
        <p:spPr>
          <a:xfrm>
            <a:off x="717986" y="1724926"/>
            <a:ext cx="2232248" cy="109487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r>
              <a:rPr altLang="ko-KR" dirty="0" lang="ko-KR" sz="800">
                <a:solidFill>
                  <a:schemeClr val="tx1"/>
                </a:solidFill>
              </a:rPr>
              <a:t>인기리뷰 </a:t>
            </a:r>
            <a:r>
              <a:rPr altLang="ko-KR" dirty="0" lang="en-US" sz="800">
                <a:solidFill>
                  <a:schemeClr val="tx1"/>
                </a:solidFill>
              </a:rPr>
              <a:t>Image</a:t>
            </a:r>
            <a:endParaRPr altLang="ko-KR" dirty="0" lang="ko-KR" sz="800">
              <a:solidFill>
                <a:schemeClr val="tx1"/>
              </a:solidFill>
            </a:endParaRPr>
          </a:p>
        </p:txBody>
      </p:sp>
      <p:grpSp>
        <p:nvGrpSpPr>
          <p:cNvPr id="165" name="그룹 164"/>
          <p:cNvGrpSpPr/>
          <p:nvPr/>
        </p:nvGrpSpPr>
        <p:grpSpPr>
          <a:xfrm>
            <a:off x="825413" y="2908306"/>
            <a:ext cx="1964540" cy="309630"/>
            <a:chOff x="1043608" y="3479410"/>
            <a:chExt cx="1964540" cy="309630"/>
          </a:xfrm>
        </p:grpSpPr>
        <p:sp>
          <p:nvSpPr>
            <p:cNvPr id="166" name="타원 165"/>
            <p:cNvSpPr/>
            <p:nvPr/>
          </p:nvSpPr>
          <p:spPr>
            <a:xfrm>
              <a:off x="1043608" y="3479410"/>
              <a:ext cx="308356" cy="308356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r>
                <a:rPr altLang="ko-KR" dirty="0" lang="en-US" sz="800">
                  <a:solidFill>
                    <a:schemeClr val="tx1"/>
                  </a:solidFill>
                </a:rPr>
                <a:t>I</a:t>
              </a:r>
              <a:endParaRPr altLang="ko-KR" dirty="0" lang="ko-KR" sz="800">
                <a:solidFill>
                  <a:schemeClr val="tx1"/>
                </a:solidFill>
              </a:endParaRPr>
            </a:p>
          </p:txBody>
        </p:sp>
        <p:sp>
          <p:nvSpPr>
            <p:cNvPr id="168" name="타원 167"/>
            <p:cNvSpPr/>
            <p:nvPr/>
          </p:nvSpPr>
          <p:spPr>
            <a:xfrm>
              <a:off x="1457654" y="3480684"/>
              <a:ext cx="308356" cy="308356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r>
                <a:rPr altLang="ko-KR" dirty="0" lang="en-US" sz="800">
                  <a:solidFill>
                    <a:schemeClr val="tx1"/>
                  </a:solidFill>
                </a:rPr>
                <a:t>C</a:t>
              </a:r>
              <a:endParaRPr altLang="ko-KR" dirty="0" lang="ko-KR" sz="800">
                <a:solidFill>
                  <a:schemeClr val="tx1"/>
                </a:solidFill>
              </a:endParaRPr>
            </a:p>
          </p:txBody>
        </p:sp>
        <p:sp>
          <p:nvSpPr>
            <p:cNvPr id="169" name="타원 168"/>
            <p:cNvSpPr/>
            <p:nvPr/>
          </p:nvSpPr>
          <p:spPr>
            <a:xfrm>
              <a:off x="1871700" y="3480684"/>
              <a:ext cx="308356" cy="308356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r>
                <a:rPr altLang="ko-KR" dirty="0" lang="en-US" sz="800">
                  <a:solidFill>
                    <a:schemeClr val="tx1"/>
                  </a:solidFill>
                </a:rPr>
                <a:t>O</a:t>
              </a:r>
              <a:endParaRPr altLang="ko-KR" dirty="0" lang="ko-KR" sz="800">
                <a:solidFill>
                  <a:schemeClr val="tx1"/>
                </a:solidFill>
              </a:endParaRPr>
            </a:p>
          </p:txBody>
        </p:sp>
        <p:sp>
          <p:nvSpPr>
            <p:cNvPr id="171" name="타원 170"/>
            <p:cNvSpPr/>
            <p:nvPr/>
          </p:nvSpPr>
          <p:spPr>
            <a:xfrm>
              <a:off x="2285746" y="3480684"/>
              <a:ext cx="308356" cy="308356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r>
                <a:rPr altLang="ko-KR" dirty="0" lang="en-US" sz="800">
                  <a:solidFill>
                    <a:schemeClr val="tx1"/>
                  </a:solidFill>
                </a:rPr>
                <a:t>N</a:t>
              </a:r>
              <a:endParaRPr altLang="ko-KR" dirty="0" lang="ko-KR" sz="800">
                <a:solidFill>
                  <a:schemeClr val="tx1"/>
                </a:solidFill>
              </a:endParaRPr>
            </a:p>
          </p:txBody>
        </p:sp>
        <p:sp>
          <p:nvSpPr>
            <p:cNvPr id="172" name="타원 171"/>
            <p:cNvSpPr/>
            <p:nvPr/>
          </p:nvSpPr>
          <p:spPr>
            <a:xfrm>
              <a:off x="2699792" y="3480684"/>
              <a:ext cx="308356" cy="308356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altLang="ko-KR" lang="ko-KR"/>
            </a:p>
          </p:txBody>
        </p:sp>
      </p:grpSp>
      <p:grpSp>
        <p:nvGrpSpPr>
          <p:cNvPr id="173" name="그룹 172"/>
          <p:cNvGrpSpPr/>
          <p:nvPr/>
        </p:nvGrpSpPr>
        <p:grpSpPr>
          <a:xfrm>
            <a:off x="834938" y="3299471"/>
            <a:ext cx="1964540" cy="309630"/>
            <a:chOff x="1043608" y="3479410"/>
            <a:chExt cx="1964540" cy="309630"/>
          </a:xfrm>
        </p:grpSpPr>
        <p:sp>
          <p:nvSpPr>
            <p:cNvPr id="174" name="타원 173"/>
            <p:cNvSpPr/>
            <p:nvPr/>
          </p:nvSpPr>
          <p:spPr>
            <a:xfrm>
              <a:off x="1043608" y="3479410"/>
              <a:ext cx="308356" cy="308356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altLang="ko-KR" lang="ko-KR"/>
            </a:p>
          </p:txBody>
        </p:sp>
        <p:sp>
          <p:nvSpPr>
            <p:cNvPr id="175" name="타원 174"/>
            <p:cNvSpPr/>
            <p:nvPr/>
          </p:nvSpPr>
          <p:spPr>
            <a:xfrm>
              <a:off x="1457654" y="3480684"/>
              <a:ext cx="308356" cy="308356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altLang="ko-KR" lang="ko-KR"/>
            </a:p>
          </p:txBody>
        </p:sp>
        <p:sp>
          <p:nvSpPr>
            <p:cNvPr id="176" name="타원 175"/>
            <p:cNvSpPr/>
            <p:nvPr/>
          </p:nvSpPr>
          <p:spPr>
            <a:xfrm>
              <a:off x="1871700" y="3480684"/>
              <a:ext cx="308356" cy="308356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altLang="ko-KR" lang="ko-KR"/>
            </a:p>
          </p:txBody>
        </p:sp>
        <p:sp>
          <p:nvSpPr>
            <p:cNvPr id="177" name="타원 176"/>
            <p:cNvSpPr/>
            <p:nvPr/>
          </p:nvSpPr>
          <p:spPr>
            <a:xfrm>
              <a:off x="2285746" y="3480684"/>
              <a:ext cx="308356" cy="308356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altLang="ko-KR" lang="ko-KR"/>
            </a:p>
          </p:txBody>
        </p:sp>
        <p:sp>
          <p:nvSpPr>
            <p:cNvPr id="178" name="타원 177"/>
            <p:cNvSpPr/>
            <p:nvPr/>
          </p:nvSpPr>
          <p:spPr>
            <a:xfrm>
              <a:off x="2699792" y="3480684"/>
              <a:ext cx="308356" cy="308356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altLang="ko-KR" dirty="0" lang="ko-KR">
                <a:solidFill>
                  <a:schemeClr val="tx1"/>
                </a:solidFill>
              </a:endParaRPr>
            </a:p>
          </p:txBody>
        </p:sp>
      </p:grpSp>
      <p:sp>
        <p:nvSpPr>
          <p:cNvPr id="181" name="직사각형 180"/>
          <p:cNvSpPr/>
          <p:nvPr/>
        </p:nvSpPr>
        <p:spPr>
          <a:xfrm>
            <a:off x="718195" y="3690373"/>
            <a:ext cx="1116124" cy="122216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r>
              <a:rPr altLang="ko-KR" dirty="0" lang="en-US" sz="800">
                <a:solidFill>
                  <a:schemeClr val="tx1"/>
                </a:solidFill>
              </a:rPr>
              <a:t>Image</a:t>
            </a:r>
            <a:endParaRPr altLang="ko-KR" dirty="0" lang="ko-KR" sz="800">
              <a:solidFill>
                <a:schemeClr val="tx1"/>
              </a:solidFill>
            </a:endParaRPr>
          </a:p>
        </p:txBody>
      </p:sp>
      <p:sp>
        <p:nvSpPr>
          <p:cNvPr id="182" name="직사각형 181"/>
          <p:cNvSpPr/>
          <p:nvPr/>
        </p:nvSpPr>
        <p:spPr>
          <a:xfrm>
            <a:off x="1834108" y="3684824"/>
            <a:ext cx="1116124" cy="82925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r>
              <a:rPr altLang="ko-KR" dirty="0" lang="en-US" sz="800">
                <a:solidFill>
                  <a:schemeClr val="tx1"/>
                </a:solidFill>
              </a:rPr>
              <a:t>Image</a:t>
            </a:r>
            <a:endParaRPr altLang="ko-KR" dirty="0" lang="ko-KR" sz="800">
              <a:solidFill>
                <a:schemeClr val="tx1"/>
              </a:solidFill>
            </a:endParaRPr>
          </a:p>
        </p:txBody>
      </p:sp>
      <p:sp>
        <p:nvSpPr>
          <p:cNvPr id="183" name="직사각형 182"/>
          <p:cNvSpPr/>
          <p:nvPr/>
        </p:nvSpPr>
        <p:spPr>
          <a:xfrm>
            <a:off x="1834108" y="4514081"/>
            <a:ext cx="1116124" cy="40439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endParaRPr altLang="ko-KR" dirty="0" lang="en-US" sz="800">
              <a:solidFill>
                <a:schemeClr val="tx1"/>
              </a:solidFill>
            </a:endParaRPr>
          </a:p>
          <a:p>
            <a:pPr algn="ctr"/>
            <a:endParaRPr altLang="ko-KR" dirty="0" lang="en-US" sz="800">
              <a:solidFill>
                <a:schemeClr val="tx1"/>
              </a:solidFill>
            </a:endParaRPr>
          </a:p>
          <a:p>
            <a:pPr algn="ctr"/>
            <a:r>
              <a:rPr altLang="ko-KR" dirty="0" lang="en-US" sz="800">
                <a:solidFill>
                  <a:schemeClr val="tx1"/>
                </a:solidFill>
              </a:rPr>
              <a:t>Image</a:t>
            </a:r>
            <a:endParaRPr altLang="ko-KR" dirty="0" lang="ko-KR" sz="800">
              <a:solidFill>
                <a:schemeClr val="tx1"/>
              </a:solidFill>
            </a:endParaRPr>
          </a:p>
        </p:txBody>
      </p:sp>
      <p:pic>
        <p:nvPicPr>
          <p:cNvPr id="185" name="그림 18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4282" y="2572148"/>
            <a:ext cx="600075" cy="238125"/>
          </a:xfrm>
          <a:prstGeom prst="rect">
            <a:avLst/>
          </a:prstGeom>
        </p:spPr>
      </p:pic>
      <p:sp>
        <p:nvSpPr>
          <p:cNvPr id="186" name="직사각형 185"/>
          <p:cNvSpPr/>
          <p:nvPr/>
        </p:nvSpPr>
        <p:spPr>
          <a:xfrm>
            <a:off x="3432077" y="1057696"/>
            <a:ext cx="2232248" cy="3865735"/>
          </a:xfrm>
          <a:prstGeom prst="rect">
            <a:avLst/>
          </a:prstGeom>
          <a:solidFill>
            <a:schemeClr val="bg1">
              <a:lumMod val="95000"/>
            </a:schemeClr>
          </a:solidFill>
          <a:ln algn="ctr" cap="flat" cmpd="sng" w="3175">
            <a:solidFill>
              <a:sysClr lastClr="000000" val="windowText">
                <a:lumMod val="50000"/>
                <a:lumOff val="50000"/>
              </a:sysClr>
            </a:solidFill>
            <a:prstDash val="solid"/>
          </a:ln>
          <a:effectLst/>
        </p:spPr>
        <p:txBody>
          <a:bodyPr anchor="ctr" bIns="45711" lIns="91419" numCol="1" rIns="91419" rtlCol="0" tIns="45711"/>
          <a:lstStyle/>
          <a:p>
            <a:pPr defTabSz="913882" latinLnBrk="0">
              <a:defRPr/>
            </a:pPr>
            <a:endParaRPr altLang="ko-KR" kern="0" lang="ko-KR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grpSp>
        <p:nvGrpSpPr>
          <p:cNvPr id="187" name="그룹 186"/>
          <p:cNvGrpSpPr/>
          <p:nvPr/>
        </p:nvGrpSpPr>
        <p:grpSpPr>
          <a:xfrm>
            <a:off x="3514952" y="1166848"/>
            <a:ext cx="144016" cy="110838"/>
            <a:chOff x="3296816" y="1404418"/>
            <a:chExt cx="144016" cy="110838"/>
          </a:xfrm>
        </p:grpSpPr>
        <p:cxnSp>
          <p:nvCxnSpPr>
            <p:cNvPr id="188" name="직선 연결선 187"/>
            <p:cNvCxnSpPr/>
            <p:nvPr/>
          </p:nvCxnSpPr>
          <p:spPr>
            <a:xfrm>
              <a:off x="3296816" y="1404418"/>
              <a:ext cx="144016" cy="0"/>
            </a:xfrm>
            <a:prstGeom prst="line">
              <a:avLst/>
            </a:prstGeom>
            <a:noFill/>
            <a:ln algn="ctr" cap="flat" cmpd="sng" w="28575">
              <a:solidFill>
                <a:sysClr lastClr="000000" val="windowText"/>
              </a:solidFill>
              <a:prstDash val="solid"/>
              <a:headEnd len="med" type="none" w="med"/>
              <a:tailEnd len="med" type="none" w="med"/>
            </a:ln>
            <a:effectLst/>
          </p:spPr>
        </p:cxnSp>
        <p:cxnSp>
          <p:nvCxnSpPr>
            <p:cNvPr id="189" name="직선 연결선 188"/>
            <p:cNvCxnSpPr/>
            <p:nvPr/>
          </p:nvCxnSpPr>
          <p:spPr>
            <a:xfrm>
              <a:off x="3296816" y="1459837"/>
              <a:ext cx="144016" cy="0"/>
            </a:xfrm>
            <a:prstGeom prst="line">
              <a:avLst/>
            </a:prstGeom>
            <a:noFill/>
            <a:ln algn="ctr" cap="flat" cmpd="sng" w="28575">
              <a:solidFill>
                <a:sysClr lastClr="000000" val="windowText"/>
              </a:solidFill>
              <a:prstDash val="solid"/>
              <a:headEnd len="med" type="none" w="med"/>
              <a:tailEnd len="med" type="none" w="med"/>
            </a:ln>
            <a:effectLst/>
          </p:spPr>
        </p:cxnSp>
        <p:cxnSp>
          <p:nvCxnSpPr>
            <p:cNvPr id="190" name="직선 연결선 189"/>
            <p:cNvCxnSpPr/>
            <p:nvPr/>
          </p:nvCxnSpPr>
          <p:spPr>
            <a:xfrm>
              <a:off x="3296816" y="1515256"/>
              <a:ext cx="144016" cy="0"/>
            </a:xfrm>
            <a:prstGeom prst="line">
              <a:avLst/>
            </a:prstGeom>
            <a:noFill/>
            <a:ln algn="ctr" cap="flat" cmpd="sng" w="28575">
              <a:solidFill>
                <a:sysClr lastClr="000000" val="windowText"/>
              </a:solidFill>
              <a:prstDash val="solid"/>
              <a:headEnd len="med" type="none" w="med"/>
              <a:tailEnd len="med" type="none" w="med"/>
            </a:ln>
            <a:effectLst/>
          </p:spPr>
        </p:cxnSp>
      </p:grpSp>
      <p:sp>
        <p:nvSpPr>
          <p:cNvPr id="191" name="직사각형 190"/>
          <p:cNvSpPr/>
          <p:nvPr/>
        </p:nvSpPr>
        <p:spPr>
          <a:xfrm>
            <a:off x="3673996" y="1068851"/>
            <a:ext cx="1908795" cy="3252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tIns="45711"/>
          <a:lstStyle/>
          <a:p>
            <a:r>
              <a:rPr altLang="ko-KR" b="1" dirty="0" lang="ko-KR" sz="800">
                <a:solidFill>
                  <a:schemeClr val="tx1"/>
                </a:solidFill>
              </a:rPr>
              <a:t>컷으로 보는 리뷰</a:t>
            </a:r>
            <a:r>
              <a:rPr altLang="ko-KR" b="1" dirty="0" lang="en-US" sz="800">
                <a:solidFill>
                  <a:schemeClr val="tx1"/>
                </a:solidFill>
              </a:rPr>
              <a:t>, </a:t>
            </a:r>
            <a:r>
              <a:rPr altLang="ko-KR" b="1" dirty="0" err="1" lang="ko-KR" sz="800">
                <a:solidFill>
                  <a:schemeClr val="tx1"/>
                </a:solidFill>
              </a:rPr>
              <a:t>겜뷰</a:t>
            </a:r>
            <a:endParaRPr altLang="ko-KR" dirty="0" lang="en-US" sz="70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graphicFrame>
        <p:nvGraphicFramePr>
          <p:cNvPr id="192" name="표 19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0331266"/>
              </p:ext>
            </p:extLst>
          </p:nvPr>
        </p:nvGraphicFramePr>
        <p:xfrm>
          <a:off x="3432076" y="1460666"/>
          <a:ext cx="2225649" cy="241653"/>
        </p:xfrm>
        <a:graphic>
          <a:graphicData uri="http://schemas.openxmlformats.org/drawingml/2006/table">
            <a:tbl>
              <a:tblPr bandRow="1" firstRow="1"/>
              <a:tblGrid>
                <a:gridCol w="74188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4188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4188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241653">
                <a:tc>
                  <a:txBody>
                    <a:bodyPr numCol="1"/>
                    <a:lstStyle>
                      <a:lvl1pPr algn="l" defTabSz="1001542" eaLnBrk="1" hangingPunct="1" latinLnBrk="1" marL="0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1pPr>
                      <a:lvl2pPr algn="l" defTabSz="1001542" eaLnBrk="1" hangingPunct="1" latinLnBrk="1" marL="500771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2pPr>
                      <a:lvl3pPr algn="l" defTabSz="1001542" eaLnBrk="1" hangingPunct="1" latinLnBrk="1" marL="1001542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3pPr>
                      <a:lvl4pPr algn="l" defTabSz="1001542" eaLnBrk="1" hangingPunct="1" latinLnBrk="1" marL="1502313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4pPr>
                      <a:lvl5pPr algn="l" defTabSz="1001542" eaLnBrk="1" hangingPunct="1" latinLnBrk="1" marL="2003085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5pPr>
                      <a:lvl6pPr algn="l" defTabSz="1001542" eaLnBrk="1" hangingPunct="1" latinLnBrk="1" marL="2503856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6pPr>
                      <a:lvl7pPr algn="l" defTabSz="1001542" eaLnBrk="1" hangingPunct="1" latinLnBrk="1" marL="3004627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7pPr>
                      <a:lvl8pPr algn="l" defTabSz="1001542" eaLnBrk="1" hangingPunct="1" latinLnBrk="1" marL="3505398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8pPr>
                      <a:lvl9pPr algn="l" defTabSz="1001542" eaLnBrk="1" hangingPunct="1" latinLnBrk="1" marL="4006169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altLang="ko-KR" dirty="0" lang="ko-KR" sz="800">
                          <a:solidFill>
                            <a:schemeClr val="tx1"/>
                          </a:solidFill>
                        </a:rPr>
                        <a:t>홈</a:t>
                      </a:r>
                    </a:p>
                  </a:txBody>
                  <a:tcPr anchor="ctr">
                    <a:lnL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ysClr lastClr="FFFFFF" val="window">
                        <a:lumMod val="50000"/>
                      </a:sysClr>
                    </a:solidFill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ko-KR" sz="800">
                          <a:solidFill>
                            <a:schemeClr val="tx1"/>
                          </a:solidFill>
                        </a:rPr>
                        <a:t>리뷰</a:t>
                      </a:r>
                    </a:p>
                  </a:txBody>
                  <a:tcPr anchor="ctr">
                    <a:lnL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ko-KR" sz="800">
                          <a:solidFill>
                            <a:schemeClr val="tx1"/>
                          </a:solidFill>
                        </a:rPr>
                        <a:t>박스</a:t>
                      </a:r>
                    </a:p>
                  </a:txBody>
                  <a:tcPr anchor="ctr">
                    <a:lnL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pic>
        <p:nvPicPr>
          <p:cNvPr id="193" name="그림 19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2741" y="1081709"/>
            <a:ext cx="307479" cy="307479"/>
          </a:xfrm>
          <a:prstGeom prst="rect">
            <a:avLst/>
          </a:prstGeom>
        </p:spPr>
      </p:pic>
      <p:sp>
        <p:nvSpPr>
          <p:cNvPr id="194" name="직사각형 193"/>
          <p:cNvSpPr/>
          <p:nvPr/>
        </p:nvSpPr>
        <p:spPr>
          <a:xfrm>
            <a:off x="3432077" y="1729884"/>
            <a:ext cx="2232248" cy="109487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r>
              <a:rPr altLang="ko-KR" dirty="0" lang="en-US" sz="800">
                <a:solidFill>
                  <a:schemeClr val="tx1"/>
                </a:solidFill>
              </a:rPr>
              <a:t>Image</a:t>
            </a:r>
            <a:endParaRPr altLang="ko-KR" dirty="0" lang="ko-KR" sz="800">
              <a:solidFill>
                <a:schemeClr val="tx1"/>
              </a:solidFill>
            </a:endParaRPr>
          </a:p>
        </p:txBody>
      </p:sp>
      <p:grpSp>
        <p:nvGrpSpPr>
          <p:cNvPr id="195" name="그룹 194"/>
          <p:cNvGrpSpPr/>
          <p:nvPr/>
        </p:nvGrpSpPr>
        <p:grpSpPr>
          <a:xfrm>
            <a:off x="3539505" y="2913266"/>
            <a:ext cx="1964540" cy="309630"/>
            <a:chOff x="1043608" y="3479410"/>
            <a:chExt cx="1964540" cy="309630"/>
          </a:xfrm>
        </p:grpSpPr>
        <p:sp>
          <p:nvSpPr>
            <p:cNvPr id="196" name="타원 195"/>
            <p:cNvSpPr/>
            <p:nvPr/>
          </p:nvSpPr>
          <p:spPr>
            <a:xfrm>
              <a:off x="1043608" y="3479410"/>
              <a:ext cx="308356" cy="308356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altLang="ko-KR" lang="ko-KR"/>
            </a:p>
          </p:txBody>
        </p:sp>
        <p:sp>
          <p:nvSpPr>
            <p:cNvPr id="197" name="타원 196"/>
            <p:cNvSpPr/>
            <p:nvPr/>
          </p:nvSpPr>
          <p:spPr>
            <a:xfrm>
              <a:off x="1457654" y="3480684"/>
              <a:ext cx="308356" cy="308356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altLang="ko-KR" lang="ko-KR"/>
            </a:p>
          </p:txBody>
        </p:sp>
        <p:sp>
          <p:nvSpPr>
            <p:cNvPr id="198" name="타원 197"/>
            <p:cNvSpPr/>
            <p:nvPr/>
          </p:nvSpPr>
          <p:spPr>
            <a:xfrm>
              <a:off x="1871700" y="3480684"/>
              <a:ext cx="308356" cy="308356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altLang="ko-KR" lang="ko-KR"/>
            </a:p>
          </p:txBody>
        </p:sp>
        <p:sp>
          <p:nvSpPr>
            <p:cNvPr id="199" name="타원 198"/>
            <p:cNvSpPr/>
            <p:nvPr/>
          </p:nvSpPr>
          <p:spPr>
            <a:xfrm>
              <a:off x="2285746" y="3480684"/>
              <a:ext cx="308356" cy="308356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altLang="ko-KR" lang="ko-KR"/>
            </a:p>
          </p:txBody>
        </p:sp>
        <p:sp>
          <p:nvSpPr>
            <p:cNvPr id="200" name="타원 199"/>
            <p:cNvSpPr/>
            <p:nvPr/>
          </p:nvSpPr>
          <p:spPr>
            <a:xfrm>
              <a:off x="2699792" y="3480684"/>
              <a:ext cx="308356" cy="308356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altLang="ko-KR" lang="ko-KR"/>
            </a:p>
          </p:txBody>
        </p:sp>
      </p:grpSp>
      <p:grpSp>
        <p:nvGrpSpPr>
          <p:cNvPr id="201" name="그룹 200"/>
          <p:cNvGrpSpPr/>
          <p:nvPr/>
        </p:nvGrpSpPr>
        <p:grpSpPr>
          <a:xfrm>
            <a:off x="3549032" y="3304429"/>
            <a:ext cx="1964540" cy="309630"/>
            <a:chOff x="1043608" y="3479410"/>
            <a:chExt cx="1964540" cy="309630"/>
          </a:xfrm>
        </p:grpSpPr>
        <p:sp>
          <p:nvSpPr>
            <p:cNvPr id="202" name="타원 201"/>
            <p:cNvSpPr/>
            <p:nvPr/>
          </p:nvSpPr>
          <p:spPr>
            <a:xfrm>
              <a:off x="1043608" y="3479410"/>
              <a:ext cx="308356" cy="308356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altLang="ko-KR" lang="ko-KR"/>
            </a:p>
          </p:txBody>
        </p:sp>
        <p:sp>
          <p:nvSpPr>
            <p:cNvPr id="203" name="타원 202"/>
            <p:cNvSpPr/>
            <p:nvPr/>
          </p:nvSpPr>
          <p:spPr>
            <a:xfrm>
              <a:off x="1457654" y="3480684"/>
              <a:ext cx="308356" cy="308356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altLang="ko-KR" lang="ko-KR"/>
            </a:p>
          </p:txBody>
        </p:sp>
        <p:sp>
          <p:nvSpPr>
            <p:cNvPr id="204" name="타원 203"/>
            <p:cNvSpPr/>
            <p:nvPr/>
          </p:nvSpPr>
          <p:spPr>
            <a:xfrm>
              <a:off x="1871700" y="3480684"/>
              <a:ext cx="308356" cy="308356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altLang="ko-KR" lang="ko-KR"/>
            </a:p>
          </p:txBody>
        </p:sp>
        <p:sp>
          <p:nvSpPr>
            <p:cNvPr id="205" name="타원 204"/>
            <p:cNvSpPr/>
            <p:nvPr/>
          </p:nvSpPr>
          <p:spPr>
            <a:xfrm>
              <a:off x="2285746" y="3480684"/>
              <a:ext cx="308356" cy="308356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altLang="ko-KR" lang="ko-KR"/>
            </a:p>
          </p:txBody>
        </p:sp>
        <p:sp>
          <p:nvSpPr>
            <p:cNvPr id="206" name="타원 205"/>
            <p:cNvSpPr/>
            <p:nvPr/>
          </p:nvSpPr>
          <p:spPr>
            <a:xfrm>
              <a:off x="2699792" y="3480684"/>
              <a:ext cx="308356" cy="308356"/>
            </a:xfrm>
            <a:prstGeom prst="ellipse">
              <a:avLst/>
            </a:prstGeom>
            <a:solidFill>
              <a:schemeClr val="bg1"/>
            </a:solidFill>
            <a:ln w="127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altLang="ko-KR" lang="ko-KR"/>
            </a:p>
          </p:txBody>
        </p:sp>
      </p:grpSp>
      <p:sp>
        <p:nvSpPr>
          <p:cNvPr id="207" name="직사각형 206"/>
          <p:cNvSpPr/>
          <p:nvPr/>
        </p:nvSpPr>
        <p:spPr>
          <a:xfrm>
            <a:off x="3432286" y="3695333"/>
            <a:ext cx="1116124" cy="1222162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r>
              <a:rPr altLang="ko-KR" dirty="0" lang="en-US" sz="800">
                <a:solidFill>
                  <a:schemeClr val="tx1"/>
                </a:solidFill>
              </a:rPr>
              <a:t>Image</a:t>
            </a:r>
            <a:endParaRPr altLang="ko-KR" dirty="0" lang="ko-KR" sz="800">
              <a:solidFill>
                <a:schemeClr val="tx1"/>
              </a:solidFill>
            </a:endParaRPr>
          </a:p>
        </p:txBody>
      </p:sp>
      <p:sp>
        <p:nvSpPr>
          <p:cNvPr id="208" name="직사각형 207"/>
          <p:cNvSpPr/>
          <p:nvPr/>
        </p:nvSpPr>
        <p:spPr>
          <a:xfrm>
            <a:off x="4548200" y="3689784"/>
            <a:ext cx="1116124" cy="82925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r>
              <a:rPr altLang="ko-KR" dirty="0" lang="en-US" sz="800">
                <a:solidFill>
                  <a:schemeClr val="tx1"/>
                </a:solidFill>
              </a:rPr>
              <a:t>Image</a:t>
            </a:r>
            <a:endParaRPr altLang="ko-KR" dirty="0" lang="ko-KR" sz="800">
              <a:solidFill>
                <a:schemeClr val="tx1"/>
              </a:solidFill>
            </a:endParaRPr>
          </a:p>
        </p:txBody>
      </p:sp>
      <p:sp>
        <p:nvSpPr>
          <p:cNvPr id="209" name="직사각형 208"/>
          <p:cNvSpPr/>
          <p:nvPr/>
        </p:nvSpPr>
        <p:spPr>
          <a:xfrm>
            <a:off x="4548200" y="4519043"/>
            <a:ext cx="1116124" cy="40439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endParaRPr altLang="ko-KR" dirty="0" lang="en-US" sz="800">
              <a:solidFill>
                <a:schemeClr val="tx1"/>
              </a:solidFill>
            </a:endParaRPr>
          </a:p>
          <a:p>
            <a:pPr algn="ctr"/>
            <a:endParaRPr altLang="ko-KR" dirty="0" lang="en-US" sz="800">
              <a:solidFill>
                <a:schemeClr val="tx1"/>
              </a:solidFill>
            </a:endParaRPr>
          </a:p>
          <a:p>
            <a:pPr algn="ctr"/>
            <a:r>
              <a:rPr altLang="ko-KR" dirty="0" lang="en-US" sz="800">
                <a:solidFill>
                  <a:schemeClr val="tx1"/>
                </a:solidFill>
              </a:rPr>
              <a:t>Image</a:t>
            </a:r>
            <a:endParaRPr altLang="ko-KR" dirty="0" lang="ko-KR" sz="800">
              <a:solidFill>
                <a:schemeClr val="tx1"/>
              </a:solidFill>
            </a:endParaRPr>
          </a:p>
        </p:txBody>
      </p:sp>
      <p:pic>
        <p:nvPicPr>
          <p:cNvPr id="210" name="그림 20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48374" y="2577105"/>
            <a:ext cx="600075" cy="238125"/>
          </a:xfrm>
          <a:prstGeom prst="rect">
            <a:avLst/>
          </a:prstGeom>
        </p:spPr>
      </p:pic>
      <p:sp>
        <p:nvSpPr>
          <p:cNvPr id="211" name="직사각형 210"/>
          <p:cNvSpPr/>
          <p:nvPr/>
        </p:nvSpPr>
        <p:spPr>
          <a:xfrm>
            <a:off x="3432287" y="1068851"/>
            <a:ext cx="2232248" cy="3867029"/>
          </a:xfrm>
          <a:prstGeom prst="rect">
            <a:avLst/>
          </a:prstGeom>
          <a:solidFill>
            <a:srgbClr val="000000">
              <a:alpha val="5019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tIns="45711"/>
          <a:lstStyle/>
          <a:p>
            <a:pPr algn="ctr"/>
            <a:endParaRPr altLang="ko-KR" lang="ko-KR"/>
          </a:p>
        </p:txBody>
      </p:sp>
      <p:sp>
        <p:nvSpPr>
          <p:cNvPr id="212" name="직사각형 211"/>
          <p:cNvSpPr/>
          <p:nvPr/>
        </p:nvSpPr>
        <p:spPr>
          <a:xfrm>
            <a:off x="3419872" y="1052739"/>
            <a:ext cx="1660602" cy="3870695"/>
          </a:xfrm>
          <a:prstGeom prst="rect">
            <a:avLst/>
          </a:prstGeom>
          <a:solidFill>
            <a:schemeClr val="bg1">
              <a:lumMod val="95000"/>
            </a:schemeClr>
          </a:solidFill>
          <a:ln algn="ctr" cap="flat" cmpd="sng" w="3175">
            <a:solidFill>
              <a:sysClr lastClr="000000" val="windowText">
                <a:lumMod val="50000"/>
                <a:lumOff val="50000"/>
              </a:sysClr>
            </a:solidFill>
            <a:prstDash val="solid"/>
          </a:ln>
          <a:effectLst/>
        </p:spPr>
        <p:txBody>
          <a:bodyPr anchor="ctr" bIns="45711" lIns="91419" numCol="1" rIns="91419" rtlCol="0" tIns="45711"/>
          <a:lstStyle/>
          <a:p>
            <a:pPr defTabSz="913882" latinLnBrk="0">
              <a:defRPr/>
            </a:pPr>
            <a:endParaRPr altLang="ko-KR" kern="0" lang="ko-KR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sp>
        <p:nvSpPr>
          <p:cNvPr id="269" name="직사각형 268"/>
          <p:cNvSpPr/>
          <p:nvPr/>
        </p:nvSpPr>
        <p:spPr>
          <a:xfrm>
            <a:off x="3857668" y="1342830"/>
            <a:ext cx="718748" cy="71801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r>
              <a:rPr altLang="ko-KR" dirty="0" lang="en-US" sz="800">
                <a:solidFill>
                  <a:schemeClr val="tx1"/>
                </a:solidFill>
              </a:rPr>
              <a:t>Profile</a:t>
            </a:r>
            <a:endParaRPr altLang="ko-KR" dirty="0" lang="ko-KR" sz="800">
              <a:solidFill>
                <a:schemeClr val="tx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520455" y="2089423"/>
            <a:ext cx="1396316" cy="472952"/>
          </a:xfrm>
          <a:prstGeom prst="rect">
            <a:avLst/>
          </a:prstGeom>
          <a:noFill/>
        </p:spPr>
        <p:txBody>
          <a:bodyPr bIns="45711" lIns="91419" numCol="1" rIns="91419" rtlCol="0" tIns="45711" wrap="square">
            <a:spAutoFit/>
          </a:bodyPr>
          <a:lstStyle/>
          <a:p>
            <a:pPr algn="ctr"/>
            <a:r>
              <a:rPr altLang="ko-KR" dirty="0" lang="en-US" sz="800">
                <a:latin charset="-127" pitchFamily="50" typeface="나눔고딕"/>
                <a:ea charset="-127" pitchFamily="50" typeface="나눔고딕"/>
              </a:rPr>
              <a:t>ID: </a:t>
            </a:r>
            <a:r>
              <a:rPr altLang="ko-KR" dirty="0" err="1" lang="en-US" sz="800">
                <a:latin charset="-127" pitchFamily="50" typeface="나눔고딕"/>
                <a:ea charset="-127" pitchFamily="50" typeface="나눔고딕"/>
              </a:rPr>
              <a:t>didimdol</a:t>
            </a:r>
            <a:endParaRPr altLang="ko-KR" dirty="0" lang="en-US" sz="800">
              <a:latin charset="-127" pitchFamily="50" typeface="나눔고딕"/>
              <a:ea charset="-127" pitchFamily="50" typeface="나눔고딕"/>
            </a:endParaRPr>
          </a:p>
          <a:p>
            <a:pPr algn="ctr"/>
            <a:r>
              <a:rPr altLang="ko-KR" dirty="0" lang="ko-KR" sz="800">
                <a:latin charset="-127" pitchFamily="50" typeface="나눔고딕"/>
                <a:ea charset="-127" pitchFamily="50" typeface="나눔고딕"/>
              </a:rPr>
              <a:t>닉네임</a:t>
            </a:r>
            <a:r>
              <a:rPr altLang="ko-KR" dirty="0" lang="en-US" sz="800">
                <a:latin charset="-127" pitchFamily="50" typeface="나눔고딕"/>
                <a:ea charset="-127" pitchFamily="50" typeface="나눔고딕"/>
              </a:rPr>
              <a:t>: </a:t>
            </a:r>
            <a:r>
              <a:rPr altLang="ko-KR" dirty="0" lang="ko-KR" sz="800">
                <a:latin charset="-127" pitchFamily="50" typeface="나눔고딕"/>
                <a:ea charset="-127" pitchFamily="50" typeface="나눔고딕"/>
              </a:rPr>
              <a:t>디딤돌</a:t>
            </a:r>
          </a:p>
          <a:p>
            <a:pPr algn="ctr"/>
            <a:r>
              <a:rPr altLang="ko-KR" dirty="0" lang="ko-KR" sz="800">
                <a:latin charset="-127" pitchFamily="50" typeface="나눔고딕"/>
                <a:ea charset="-127" pitchFamily="50" typeface="나눔고딕"/>
              </a:rPr>
              <a:t>게임타입</a:t>
            </a:r>
            <a:r>
              <a:rPr altLang="ko-KR" dirty="0" lang="en-US" sz="800">
                <a:latin charset="-127" pitchFamily="50" typeface="나눔고딕"/>
                <a:ea charset="-127" pitchFamily="50" typeface="나눔고딕"/>
              </a:rPr>
              <a:t>: </a:t>
            </a:r>
            <a:r>
              <a:rPr altLang="ko-KR" dirty="0" err="1" lang="ko-KR" sz="800">
                <a:latin charset="-127" pitchFamily="50" typeface="나눔고딕"/>
                <a:ea charset="-127" pitchFamily="50" typeface="나눔고딕"/>
              </a:rPr>
              <a:t>지하철통학러</a:t>
            </a:r>
            <a:endParaRPr altLang="ko-KR" dirty="0" lang="ko-KR" sz="800"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20" name="직선 연결선 19"/>
          <p:cNvCxnSpPr/>
          <p:nvPr/>
        </p:nvCxnSpPr>
        <p:spPr>
          <a:xfrm>
            <a:off x="3632119" y="2636912"/>
            <a:ext cx="1261486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0" name="TextBox 269"/>
          <p:cNvSpPr txBox="1"/>
          <p:nvPr/>
        </p:nvSpPr>
        <p:spPr>
          <a:xfrm>
            <a:off x="3531536" y="2708920"/>
            <a:ext cx="1396316" cy="598570"/>
          </a:xfrm>
          <a:prstGeom prst="rect">
            <a:avLst/>
          </a:prstGeom>
          <a:noFill/>
        </p:spPr>
        <p:txBody>
          <a:bodyPr bIns="45711" lIns="91419" numCol="1" rIns="91419" rtlCol="0" tIns="45711" wrap="square">
            <a:spAutoFit/>
          </a:bodyPr>
          <a:lstStyle/>
          <a:p>
            <a:pPr algn="ctr"/>
            <a:r>
              <a:rPr altLang="ko-KR" dirty="0" err="1" lang="ko-KR" sz="800">
                <a:latin charset="-127" pitchFamily="50" typeface="나눔고딕"/>
                <a:ea charset="-127" pitchFamily="50" typeface="나눔고딕"/>
              </a:rPr>
              <a:t>마이페이지</a:t>
            </a:r>
            <a:endParaRPr altLang="ko-KR" dirty="0" lang="en-US" sz="800">
              <a:latin charset="-127" pitchFamily="50" typeface="나눔고딕"/>
              <a:ea charset="-127" pitchFamily="50" typeface="나눔고딕"/>
            </a:endParaRPr>
          </a:p>
          <a:p>
            <a:pPr algn="ctr"/>
            <a:r>
              <a:rPr altLang="ko-KR" dirty="0" lang="ko-KR" sz="800">
                <a:latin charset="-127" pitchFamily="50" typeface="나눔고딕"/>
                <a:ea charset="-127" pitchFamily="50" typeface="나눔고딕"/>
              </a:rPr>
              <a:t>공지사항</a:t>
            </a:r>
            <a:endParaRPr altLang="ko-KR" dirty="0" lang="en-US" sz="800">
              <a:latin charset="-127" pitchFamily="50" typeface="나눔고딕"/>
              <a:ea charset="-127" pitchFamily="50" typeface="나눔고딕"/>
            </a:endParaRPr>
          </a:p>
          <a:p>
            <a:pPr algn="ctr"/>
            <a:r>
              <a:rPr altLang="ko-KR" dirty="0" lang="ko-KR" sz="800">
                <a:latin charset="-127" pitchFamily="50" typeface="나눔고딕"/>
                <a:ea charset="-127" pitchFamily="50" typeface="나눔고딕"/>
              </a:rPr>
              <a:t>이용약관</a:t>
            </a:r>
            <a:endParaRPr altLang="ko-KR" dirty="0" lang="en-US" sz="800">
              <a:latin charset="-127" pitchFamily="50" typeface="나눔고딕"/>
              <a:ea charset="-127" pitchFamily="50" typeface="나눔고딕"/>
            </a:endParaRPr>
          </a:p>
          <a:p>
            <a:pPr algn="ctr"/>
            <a:r>
              <a:rPr altLang="ko-KR" dirty="0" lang="ko-KR" sz="800">
                <a:latin charset="-127" pitchFamily="50" typeface="나눔고딕"/>
                <a:ea charset="-127" pitchFamily="50" typeface="나눔고딕"/>
              </a:rPr>
              <a:t>문의하기</a:t>
            </a:r>
            <a:endParaRPr altLang="ko-KR" dirty="0" lang="en-US" sz="800"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271" name="직선 연결선 270"/>
          <p:cNvCxnSpPr/>
          <p:nvPr/>
        </p:nvCxnSpPr>
        <p:spPr>
          <a:xfrm>
            <a:off x="3641644" y="3347467"/>
            <a:ext cx="1261486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2" name="TextBox 271"/>
          <p:cNvSpPr txBox="1"/>
          <p:nvPr/>
        </p:nvSpPr>
        <p:spPr>
          <a:xfrm>
            <a:off x="3541472" y="3402945"/>
            <a:ext cx="1396316" cy="347334"/>
          </a:xfrm>
          <a:prstGeom prst="rect">
            <a:avLst/>
          </a:prstGeom>
          <a:noFill/>
        </p:spPr>
        <p:txBody>
          <a:bodyPr bIns="45711" lIns="91419" numCol="1" rIns="91419" rtlCol="0" tIns="45711" wrap="square">
            <a:spAutoFit/>
          </a:bodyPr>
          <a:lstStyle/>
          <a:p>
            <a:pPr algn="ctr"/>
            <a:r>
              <a:rPr altLang="ko-KR" dirty="0" lang="ko-KR" sz="800">
                <a:latin charset="-127" pitchFamily="50" typeface="나눔고딕"/>
                <a:ea charset="-127" pitchFamily="50" typeface="나눔고딕"/>
              </a:rPr>
              <a:t>로그아웃</a:t>
            </a:r>
            <a:endParaRPr altLang="ko-KR" dirty="0" lang="en-US" sz="800">
              <a:latin charset="-127" pitchFamily="50" typeface="나눔고딕"/>
              <a:ea charset="-127" pitchFamily="50" typeface="나눔고딕"/>
            </a:endParaRPr>
          </a:p>
          <a:p>
            <a:pPr algn="ctr"/>
            <a:r>
              <a:rPr altLang="ko-KR" dirty="0" lang="ko-KR" sz="800">
                <a:latin charset="-127" pitchFamily="50" typeface="나눔고딕"/>
                <a:ea charset="-127" pitchFamily="50" typeface="나눔고딕"/>
              </a:rPr>
              <a:t>탈퇴</a:t>
            </a:r>
            <a:endParaRPr altLang="ko-KR" dirty="0" lang="en-US" sz="800"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273" name="직사각형 272"/>
          <p:cNvSpPr/>
          <p:nvPr/>
        </p:nvSpPr>
        <p:spPr>
          <a:xfrm>
            <a:off x="6050262" y="1052738"/>
            <a:ext cx="2232248" cy="3865735"/>
          </a:xfrm>
          <a:prstGeom prst="rect">
            <a:avLst/>
          </a:prstGeom>
          <a:solidFill>
            <a:schemeClr val="bg1">
              <a:lumMod val="95000"/>
            </a:schemeClr>
          </a:solidFill>
          <a:ln algn="ctr" cap="flat" cmpd="sng" w="3175">
            <a:solidFill>
              <a:sysClr lastClr="000000" val="windowText">
                <a:lumMod val="50000"/>
                <a:lumOff val="50000"/>
              </a:sysClr>
            </a:solidFill>
            <a:prstDash val="solid"/>
          </a:ln>
          <a:effectLst/>
        </p:spPr>
        <p:txBody>
          <a:bodyPr anchor="ctr" bIns="45711" lIns="91419" numCol="1" rIns="91419" rtlCol="0" tIns="45711"/>
          <a:lstStyle/>
          <a:p>
            <a:pPr defTabSz="913882" latinLnBrk="0">
              <a:defRPr/>
            </a:pPr>
            <a:endParaRPr altLang="ko-KR" kern="0" lang="ko-KR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21" name="그림 2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0286" l="2416" r="2549" t="9052"/>
          <a:stretch/>
        </p:blipFill>
        <p:spPr>
          <a:xfrm>
            <a:off x="6498974" y="1145976"/>
            <a:ext cx="1334824" cy="265371"/>
          </a:xfrm>
          <a:prstGeom prst="rect">
            <a:avLst/>
          </a:prstGeom>
        </p:spPr>
      </p:pic>
      <p:cxnSp>
        <p:nvCxnSpPr>
          <p:cNvPr id="274" name="직선 연결선 273"/>
          <p:cNvCxnSpPr/>
          <p:nvPr/>
        </p:nvCxnSpPr>
        <p:spPr>
          <a:xfrm>
            <a:off x="6260537" y="1528820"/>
            <a:ext cx="1800200" cy="0"/>
          </a:xfrm>
          <a:prstGeom prst="line">
            <a:avLst/>
          </a:prstGeom>
          <a:ln w="12700">
            <a:solidFill>
              <a:schemeClr val="tx1">
                <a:lumMod val="65000"/>
                <a:lumOff val="35000"/>
              </a:schemeClr>
            </a:solidFill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5" name="직사각형 274"/>
          <p:cNvSpPr/>
          <p:nvPr/>
        </p:nvSpPr>
        <p:spPr>
          <a:xfrm>
            <a:off x="6707859" y="1121158"/>
            <a:ext cx="1908795" cy="3252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tIns="45711"/>
          <a:lstStyle/>
          <a:p>
            <a:r>
              <a:rPr altLang="ko-KR" dirty="0" err="1" lang="en-US" sz="800">
                <a:solidFill>
                  <a:schemeClr val="tx1"/>
                </a:solidFill>
              </a:rPr>
              <a:t>Kubik</a:t>
            </a:r>
            <a:endParaRPr altLang="ko-KR" dirty="0" lang="en-US" sz="70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pic>
        <p:nvPicPr>
          <p:cNvPr id="23" name="그림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0538" y="1892452"/>
            <a:ext cx="451098" cy="443703"/>
          </a:xfrm>
          <a:prstGeom prst="rect">
            <a:avLst/>
          </a:prstGeom>
        </p:spPr>
      </p:pic>
      <p:sp>
        <p:nvSpPr>
          <p:cNvPr id="276" name="직사각형 275"/>
          <p:cNvSpPr/>
          <p:nvPr/>
        </p:nvSpPr>
        <p:spPr>
          <a:xfrm>
            <a:off x="6688808" y="2002827"/>
            <a:ext cx="1908795" cy="3252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tIns="45711"/>
          <a:lstStyle/>
          <a:p>
            <a:r>
              <a:rPr altLang="ko-KR" b="1" dirty="0" err="1" lang="en-US" sz="1000">
                <a:solidFill>
                  <a:schemeClr val="tx1"/>
                </a:solidFill>
              </a:rPr>
              <a:t>Kubik</a:t>
            </a:r>
            <a:endParaRPr altLang="ko-KR" b="1" dirty="0" lang="en-US" sz="1000">
              <a:solidFill>
                <a:schemeClr val="tx1"/>
              </a:solidFill>
            </a:endParaRPr>
          </a:p>
          <a:p>
            <a:r>
              <a:rPr altLang="ko-KR" dirty="0" err="1" lang="en-US" sz="800">
                <a:solidFill>
                  <a:schemeClr val="tx1"/>
                </a:solidFill>
              </a:rPr>
              <a:t>Ketchapp</a:t>
            </a:r>
            <a:endParaRPr altLang="ko-KR" dirty="0" lang="en-US" sz="70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pic>
        <p:nvPicPr>
          <p:cNvPr id="24" name="그림 23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301"/>
          <a:stretch/>
        </p:blipFill>
        <p:spPr>
          <a:xfrm>
            <a:off x="6050260" y="3866984"/>
            <a:ext cx="2232249" cy="1057424"/>
          </a:xfrm>
          <a:prstGeom prst="rect">
            <a:avLst/>
          </a:prstGeom>
        </p:spPr>
      </p:pic>
      <p:sp>
        <p:nvSpPr>
          <p:cNvPr id="277" name="사각형 설명선 276"/>
          <p:cNvSpPr/>
          <p:nvPr/>
        </p:nvSpPr>
        <p:spPr>
          <a:xfrm>
            <a:off x="486594" y="1016716"/>
            <a:ext cx="216024" cy="214771"/>
          </a:xfrm>
          <a:prstGeom prst="wedgeRectCallout">
            <a:avLst>
              <a:gd fmla="val 73231" name="adj1"/>
              <a:gd fmla="val 9968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01</a:t>
            </a:r>
            <a:endParaRPr altLang="ko-KR" b="1" dirty="0" lang="ko-KR" sz="800"/>
          </a:p>
        </p:txBody>
      </p:sp>
      <p:sp>
        <p:nvSpPr>
          <p:cNvPr id="278" name="사각형 설명선 277"/>
          <p:cNvSpPr/>
          <p:nvPr/>
        </p:nvSpPr>
        <p:spPr>
          <a:xfrm>
            <a:off x="1961861" y="1916835"/>
            <a:ext cx="216024" cy="214771"/>
          </a:xfrm>
          <a:prstGeom prst="wedgeRectCallout">
            <a:avLst>
              <a:gd fmla="val -24752" name="adj1"/>
              <a:gd fmla="val 69101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02</a:t>
            </a:r>
            <a:endParaRPr altLang="ko-KR" b="1" dirty="0" lang="ko-KR" sz="800"/>
          </a:p>
        </p:txBody>
      </p:sp>
      <p:sp>
        <p:nvSpPr>
          <p:cNvPr id="279" name="사각형 설명선 278"/>
          <p:cNvSpPr/>
          <p:nvPr/>
        </p:nvSpPr>
        <p:spPr>
          <a:xfrm>
            <a:off x="834938" y="4237202"/>
            <a:ext cx="216024" cy="214771"/>
          </a:xfrm>
          <a:prstGeom prst="wedgeRectCallout">
            <a:avLst>
              <a:gd fmla="val 73231" name="adj1"/>
              <a:gd fmla="val 9968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04</a:t>
            </a:r>
            <a:endParaRPr altLang="ko-KR" b="1" dirty="0" lang="ko-KR" sz="800"/>
          </a:p>
        </p:txBody>
      </p:sp>
      <p:sp>
        <p:nvSpPr>
          <p:cNvPr id="280" name="사각형 설명선 279"/>
          <p:cNvSpPr/>
          <p:nvPr/>
        </p:nvSpPr>
        <p:spPr>
          <a:xfrm>
            <a:off x="584382" y="2878220"/>
            <a:ext cx="216024" cy="214771"/>
          </a:xfrm>
          <a:prstGeom prst="wedgeRectCallout">
            <a:avLst>
              <a:gd fmla="val 73231" name="adj1"/>
              <a:gd fmla="val 9968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03</a:t>
            </a:r>
            <a:endParaRPr altLang="ko-KR" b="1" dirty="0" lang="ko-KR" sz="800"/>
          </a:p>
        </p:txBody>
      </p:sp>
      <p:sp>
        <p:nvSpPr>
          <p:cNvPr id="282" name="사각형 설명선 281"/>
          <p:cNvSpPr/>
          <p:nvPr/>
        </p:nvSpPr>
        <p:spPr>
          <a:xfrm>
            <a:off x="3563888" y="1235448"/>
            <a:ext cx="216024" cy="214771"/>
          </a:xfrm>
          <a:prstGeom prst="wedgeRectCallout">
            <a:avLst>
              <a:gd fmla="val 73231" name="adj1"/>
              <a:gd fmla="val 9968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05</a:t>
            </a:r>
            <a:endParaRPr altLang="ko-KR" b="1" dirty="0" lang="ko-KR" sz="800"/>
          </a:p>
        </p:txBody>
      </p:sp>
      <p:graphicFrame>
        <p:nvGraphicFramePr>
          <p:cNvPr id="283" name="표 28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76207182"/>
              </p:ext>
            </p:extLst>
          </p:nvPr>
        </p:nvGraphicFramePr>
        <p:xfrm>
          <a:off x="755575" y="5085184"/>
          <a:ext cx="7526933" cy="1249680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30688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75536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38602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16024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36004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55838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548640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L="7200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Menu(</a:t>
                      </a: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로그인 시</a:t>
                      </a:r>
                      <a:r>
                        <a:rPr altLang="ko-KR" b="0" baseline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) </a:t>
                      </a: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또는 로그인화면</a:t>
                      </a:r>
                      <a:r>
                        <a:rPr altLang="ko-KR" b="0" baseline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(</a:t>
                      </a:r>
                      <a:r>
                        <a:rPr altLang="ko-KR" b="0" baseline="0" dirty="0" err="1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비로그인</a:t>
                      </a: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시</a:t>
                      </a:r>
                      <a:r>
                        <a:rPr altLang="ko-KR" b="0" baseline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)</a:t>
                      </a: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으로 이동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algn="l" defTabSz="872744" eaLnBrk="1" hangingPunct="1" indent="-171450" latinLnBrk="1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</a:t>
                      </a:r>
                      <a:r>
                        <a:rPr altLang="ko-KR" b="0" baseline="0" dirty="0" lang="en-US" sz="800">
                          <a:solidFill>
                            <a:srgbClr val="0070C0"/>
                          </a:solidFill>
                          <a:latin charset="-127" pitchFamily="50" typeface="돋움"/>
                          <a:ea charset="-127" pitchFamily="50" typeface="돋움"/>
                        </a:rPr>
                        <a:t>VIEW_101</a:t>
                      </a:r>
                    </a:p>
                  </a:txBody>
                  <a:tcPr anchor="ctr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03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L="72000" marT="0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게임 장르 아이콘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해당 게임의 리뷰리스트로 이동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algn="l" defTabSz="872744" eaLnBrk="1" hangingPunct="1" indent="-171450" latinLnBrk="1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</a:t>
                      </a:r>
                      <a:r>
                        <a:rPr altLang="ko-KR" b="0" baseline="0" dirty="0" lang="en-US" sz="800">
                          <a:solidFill>
                            <a:srgbClr val="0070C0"/>
                          </a:solidFill>
                          <a:latin charset="-127" pitchFamily="50" typeface="돋움"/>
                          <a:ea charset="-127" pitchFamily="50" typeface="돋움"/>
                        </a:rPr>
                        <a:t>VIEW_204</a:t>
                      </a:r>
                    </a:p>
                  </a:txBody>
                  <a:tcPr anchor="ctr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l" defTabSz="872744" eaLnBrk="1" hangingPunct="1" indent="0" latinLnBrk="1" marL="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altLang="ko-KR" b="0" baseline="0" dirty="0" lang="en-US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05</a:t>
                      </a:r>
                    </a:p>
                  </a:txBody>
                  <a:tcPr anchor="ctr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l" defTabSz="872744" eaLnBrk="1" hangingPunct="1" indent="-171450" latinLnBrk="1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dirty="0" lang="en-US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Menu, </a:t>
                      </a:r>
                      <a:r>
                        <a:rPr altLang="ko-KR" b="0" baseline="0" dirty="0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프로필 정보 및 기타 메뉴</a:t>
                      </a:r>
                      <a:endParaRPr altLang="ko-KR" b="0" baseline="0" dirty="0" lang="en-US" sz="800">
                        <a:solidFill>
                          <a:schemeClr val="tx1"/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algn="l" defTabSz="872744" eaLnBrk="1" hangingPunct="1" indent="-171450" latinLnBrk="1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dirty="0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각 항목별 페이지로 이동</a:t>
                      </a:r>
                      <a:endParaRPr altLang="ko-KR" b="0" baseline="0" dirty="0" lang="en-US" sz="800">
                        <a:solidFill>
                          <a:schemeClr val="tx1"/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01040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L="7200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주간 인기리뷰 이미지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해당 리뷰 상세로 이동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 </a:t>
                      </a:r>
                      <a:r>
                        <a:rPr altLang="ko-KR" b="0" baseline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</a:t>
                      </a:r>
                      <a:r>
                        <a:rPr altLang="ko-KR" b="0" baseline="0" dirty="0" lang="en-US" sz="800">
                          <a:solidFill>
                            <a:srgbClr val="0070C0"/>
                          </a:solidFill>
                          <a:latin charset="-127" pitchFamily="50" typeface="돋움"/>
                          <a:ea charset="-127" pitchFamily="50" typeface="돋움"/>
                        </a:rPr>
                        <a:t>VIEW_202</a:t>
                      </a:r>
                    </a:p>
                  </a:txBody>
                  <a:tcPr anchor="ctr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04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L="72000" marT="0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인기 플레이박스 및 최신게임 이미지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박스 상세 및 해당 게임의 리뷰리스트로 이동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algn="l" defTabSz="872744" eaLnBrk="1" hangingPunct="1" indent="-171450" latinLnBrk="1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</a:t>
                      </a:r>
                      <a:r>
                        <a:rPr altLang="ko-KR" b="0" baseline="0" dirty="0" lang="en-US" sz="800">
                          <a:solidFill>
                            <a:srgbClr val="0070C0"/>
                          </a:solidFill>
                          <a:latin charset="-127" pitchFamily="50" typeface="돋움"/>
                          <a:ea charset="-127" pitchFamily="50" typeface="돋움"/>
                        </a:rPr>
                        <a:t>VIEW_302, VIEW_204</a:t>
                      </a:r>
                    </a:p>
                  </a:txBody>
                  <a:tcPr anchor="ctr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l" defTabSz="872744" eaLnBrk="1" hangingPunct="1" indent="0" latinLnBrk="1" marL="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altLang="ko-KR" b="0" baseline="0" dirty="0" lang="en-US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06</a:t>
                      </a:r>
                    </a:p>
                  </a:txBody>
                  <a:tcPr anchor="ctr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l" defTabSz="872744" eaLnBrk="1" hangingPunct="1" indent="-171450" latinLnBrk="1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dirty="0" err="1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게임명</a:t>
                      </a:r>
                      <a:r>
                        <a:rPr altLang="ko-KR" b="0" baseline="0" dirty="0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 </a:t>
                      </a:r>
                      <a:r>
                        <a:rPr altLang="ko-KR" b="0" baseline="0" dirty="0" err="1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검색창</a:t>
                      </a:r>
                      <a:endParaRPr altLang="ko-KR" b="0" baseline="0" dirty="0" lang="en-US" sz="800">
                        <a:solidFill>
                          <a:schemeClr val="tx1"/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algn="l" defTabSz="872744" eaLnBrk="1" hangingPunct="1" indent="-171450" latinLnBrk="1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dirty="0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해당 게임의 리뷰리스트로 이동</a:t>
                      </a:r>
                      <a:endParaRPr altLang="ko-KR" b="0" baseline="0" dirty="0" lang="en-US" sz="800">
                        <a:solidFill>
                          <a:schemeClr val="tx1"/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algn="l" defTabSz="872744" eaLnBrk="1" hangingPunct="1" indent="-171450" latinLnBrk="1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dirty="0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: </a:t>
                      </a:r>
                      <a:r>
                        <a:rPr altLang="ko-KR" b="0" baseline="0" dirty="0" lang="en-US" sz="800">
                          <a:solidFill>
                            <a:srgbClr val="0070C0"/>
                          </a:solidFill>
                          <a:latin charset="-127" pitchFamily="50" typeface="돋움"/>
                          <a:ea charset="-127" pitchFamily="50" typeface="돋움"/>
                        </a:rPr>
                        <a:t>VIEW_204</a:t>
                      </a:r>
                    </a:p>
                  </a:txBody>
                  <a:tcPr anchor="ctr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26" name="모서리가 둥근 직사각형 25"/>
          <p:cNvSpPr/>
          <p:nvPr/>
        </p:nvSpPr>
        <p:spPr>
          <a:xfrm>
            <a:off x="6260540" y="1628800"/>
            <a:ext cx="1839855" cy="186948"/>
          </a:xfrm>
          <a:prstGeom prst="roundRect">
            <a:avLst/>
          </a:prstGeom>
          <a:solidFill>
            <a:schemeClr val="tx1">
              <a:lumMod val="75000"/>
              <a:lumOff val="2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r>
              <a:rPr altLang="ko-KR" dirty="0" lang="en-US" sz="800"/>
              <a:t>1</a:t>
            </a:r>
            <a:r>
              <a:rPr altLang="ko-KR" dirty="0" lang="ko-KR" sz="800"/>
              <a:t>개의 검색결과가 있습니다</a:t>
            </a:r>
            <a:r>
              <a:rPr altLang="ko-KR" dirty="0" lang="en-US" sz="800"/>
              <a:t>.</a:t>
            </a:r>
            <a:endParaRPr altLang="ko-KR" dirty="0" lang="ko-KR" sz="800"/>
          </a:p>
        </p:txBody>
      </p:sp>
      <p:sp>
        <p:nvSpPr>
          <p:cNvPr id="281" name="사각형 설명선 280"/>
          <p:cNvSpPr/>
          <p:nvPr/>
        </p:nvSpPr>
        <p:spPr>
          <a:xfrm>
            <a:off x="6603624" y="1451588"/>
            <a:ext cx="216024" cy="214771"/>
          </a:xfrm>
          <a:prstGeom prst="wedgeRectCallout">
            <a:avLst>
              <a:gd fmla="val -12282" name="adj1"/>
              <a:gd fmla="val -76044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06</a:t>
            </a:r>
            <a:endParaRPr altLang="ko-KR" b="1" dirty="0" lang="ko-KR" sz="800"/>
          </a:p>
        </p:txBody>
      </p:sp>
    </p:spTree>
    <p:extLst>
      <p:ext uri="{BB962C8B-B14F-4D97-AF65-F5344CB8AC3E}">
        <p14:creationId xmlns:p14="http://schemas.microsoft.com/office/powerpoint/2010/main" val="237645445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dirty="0" lang="en-US">
                <a:solidFill>
                  <a:schemeClr val="tx1"/>
                </a:solidFill>
                <a:latin typeface="+mn-ea"/>
                <a:ea typeface="+mn-ea"/>
              </a:rPr>
              <a:t>9. </a:t>
            </a:r>
            <a:r>
              <a:rPr altLang="ko-KR" dirty="0" lang="ko-KR">
                <a:solidFill>
                  <a:schemeClr val="tx1"/>
                </a:solidFill>
                <a:latin typeface="+mn-ea"/>
                <a:ea typeface="+mn-ea"/>
              </a:rPr>
              <a:t>대표화면</a:t>
            </a:r>
            <a:r>
              <a:rPr altLang="ko-KR" dirty="0" lang="en-US">
                <a:solidFill>
                  <a:schemeClr val="tx1"/>
                </a:solidFill>
                <a:latin typeface="+mn-ea"/>
                <a:ea typeface="+mn-ea"/>
              </a:rPr>
              <a:t>(2)</a:t>
            </a:r>
            <a:endParaRPr altLang="ko-KR" dirty="0" lang="ko-KR">
              <a:solidFill>
                <a:schemeClr val="tx1"/>
              </a:solidFill>
              <a:latin typeface="+mn-ea"/>
              <a:ea typeface="+mn-ea"/>
            </a:endParaRPr>
          </a:p>
        </p:txBody>
      </p:sp>
      <p:sp>
        <p:nvSpPr>
          <p:cNvPr id="144" name="직사각형 143"/>
          <p:cNvSpPr/>
          <p:nvPr/>
        </p:nvSpPr>
        <p:spPr>
          <a:xfrm>
            <a:off x="717986" y="1052738"/>
            <a:ext cx="2232248" cy="3865735"/>
          </a:xfrm>
          <a:prstGeom prst="rect">
            <a:avLst/>
          </a:prstGeom>
          <a:solidFill>
            <a:schemeClr val="bg1">
              <a:lumMod val="95000"/>
            </a:schemeClr>
          </a:solidFill>
          <a:ln algn="ctr" cap="flat" cmpd="sng" w="3175">
            <a:solidFill>
              <a:sysClr lastClr="000000" val="windowText">
                <a:lumMod val="50000"/>
                <a:lumOff val="50000"/>
              </a:sysClr>
            </a:solidFill>
            <a:prstDash val="solid"/>
          </a:ln>
          <a:effectLst/>
        </p:spPr>
        <p:txBody>
          <a:bodyPr anchor="ctr" bIns="45711" lIns="91419" numCol="1" rIns="91419" rtlCol="0" tIns="45711"/>
          <a:lstStyle/>
          <a:p>
            <a:pPr defTabSz="913882" latinLnBrk="0">
              <a:defRPr/>
            </a:pPr>
            <a:endParaRPr altLang="ko-KR" kern="0" lang="ko-KR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pic>
        <p:nvPicPr>
          <p:cNvPr id="161" name="그림 160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8649" y="1076748"/>
            <a:ext cx="307479" cy="307479"/>
          </a:xfrm>
          <a:prstGeom prst="rect">
            <a:avLst/>
          </a:prstGeom>
        </p:spPr>
      </p:pic>
      <p:sp>
        <p:nvSpPr>
          <p:cNvPr id="162" name="직사각형 161"/>
          <p:cNvSpPr/>
          <p:nvPr/>
        </p:nvSpPr>
        <p:spPr>
          <a:xfrm>
            <a:off x="717986" y="1786532"/>
            <a:ext cx="2232248" cy="2002511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r>
              <a:rPr altLang="ko-KR" dirty="0" lang="en-US" sz="1600">
                <a:solidFill>
                  <a:schemeClr val="tx1"/>
                </a:solidFill>
              </a:rPr>
              <a:t>+</a:t>
            </a:r>
            <a:endParaRPr altLang="ko-KR" dirty="0" lang="en-US" sz="800">
              <a:solidFill>
                <a:schemeClr val="tx1"/>
              </a:solidFill>
            </a:endParaRPr>
          </a:p>
          <a:p>
            <a:pPr algn="ctr"/>
            <a:r>
              <a:rPr altLang="ko-KR" dirty="0" lang="en-US" sz="800">
                <a:solidFill>
                  <a:schemeClr val="tx1"/>
                </a:solidFill>
              </a:rPr>
              <a:t>(</a:t>
            </a:r>
            <a:r>
              <a:rPr altLang="ko-KR" dirty="0" lang="ko-KR" sz="800">
                <a:solidFill>
                  <a:schemeClr val="tx1"/>
                </a:solidFill>
              </a:rPr>
              <a:t>사진 추가</a:t>
            </a:r>
            <a:r>
              <a:rPr altLang="ko-KR" dirty="0" lang="en-US" sz="800">
                <a:solidFill>
                  <a:schemeClr val="tx1"/>
                </a:solidFill>
              </a:rPr>
              <a:t>)</a:t>
            </a:r>
            <a:endParaRPr altLang="ko-KR" dirty="0" lang="en-US" sz="1600">
              <a:solidFill>
                <a:schemeClr val="tx1"/>
              </a:solidFill>
            </a:endParaRPr>
          </a:p>
        </p:txBody>
      </p:sp>
      <p:sp>
        <p:nvSpPr>
          <p:cNvPr id="186" name="직사각형 185"/>
          <p:cNvSpPr/>
          <p:nvPr/>
        </p:nvSpPr>
        <p:spPr>
          <a:xfrm>
            <a:off x="3432077" y="1057696"/>
            <a:ext cx="2232248" cy="3865735"/>
          </a:xfrm>
          <a:prstGeom prst="rect">
            <a:avLst/>
          </a:prstGeom>
          <a:solidFill>
            <a:schemeClr val="bg1">
              <a:lumMod val="95000"/>
            </a:schemeClr>
          </a:solidFill>
          <a:ln algn="ctr" cap="flat" cmpd="sng" w="3175">
            <a:solidFill>
              <a:sysClr lastClr="000000" val="windowText">
                <a:lumMod val="50000"/>
                <a:lumOff val="50000"/>
              </a:sysClr>
            </a:solidFill>
            <a:prstDash val="solid"/>
          </a:ln>
          <a:effectLst/>
        </p:spPr>
        <p:txBody>
          <a:bodyPr anchor="ctr" bIns="45711" lIns="91419" numCol="1" rIns="91419" rtlCol="0" tIns="45711"/>
          <a:lstStyle/>
          <a:p>
            <a:pPr defTabSz="913882" latinLnBrk="0">
              <a:defRPr/>
            </a:pPr>
            <a:endParaRPr altLang="ko-KR" kern="0" lang="ko-KR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grpSp>
        <p:nvGrpSpPr>
          <p:cNvPr id="187" name="그룹 186"/>
          <p:cNvGrpSpPr/>
          <p:nvPr/>
        </p:nvGrpSpPr>
        <p:grpSpPr>
          <a:xfrm>
            <a:off x="3514952" y="1166848"/>
            <a:ext cx="144016" cy="110838"/>
            <a:chOff x="3296816" y="1404418"/>
            <a:chExt cx="144016" cy="110838"/>
          </a:xfrm>
        </p:grpSpPr>
        <p:cxnSp>
          <p:nvCxnSpPr>
            <p:cNvPr id="188" name="직선 연결선 187"/>
            <p:cNvCxnSpPr/>
            <p:nvPr/>
          </p:nvCxnSpPr>
          <p:spPr>
            <a:xfrm>
              <a:off x="3296816" y="1404418"/>
              <a:ext cx="144016" cy="0"/>
            </a:xfrm>
            <a:prstGeom prst="line">
              <a:avLst/>
            </a:prstGeom>
            <a:noFill/>
            <a:ln algn="ctr" cap="flat" cmpd="sng" w="28575">
              <a:solidFill>
                <a:sysClr lastClr="000000" val="windowText"/>
              </a:solidFill>
              <a:prstDash val="solid"/>
              <a:headEnd len="med" type="none" w="med"/>
              <a:tailEnd len="med" type="none" w="med"/>
            </a:ln>
            <a:effectLst/>
          </p:spPr>
        </p:cxnSp>
        <p:cxnSp>
          <p:nvCxnSpPr>
            <p:cNvPr id="189" name="직선 연결선 188"/>
            <p:cNvCxnSpPr/>
            <p:nvPr/>
          </p:nvCxnSpPr>
          <p:spPr>
            <a:xfrm>
              <a:off x="3296816" y="1459837"/>
              <a:ext cx="144016" cy="0"/>
            </a:xfrm>
            <a:prstGeom prst="line">
              <a:avLst/>
            </a:prstGeom>
            <a:noFill/>
            <a:ln algn="ctr" cap="flat" cmpd="sng" w="28575">
              <a:solidFill>
                <a:sysClr lastClr="000000" val="windowText"/>
              </a:solidFill>
              <a:prstDash val="solid"/>
              <a:headEnd len="med" type="none" w="med"/>
              <a:tailEnd len="med" type="none" w="med"/>
            </a:ln>
            <a:effectLst/>
          </p:spPr>
        </p:cxnSp>
        <p:cxnSp>
          <p:nvCxnSpPr>
            <p:cNvPr id="190" name="직선 연결선 189"/>
            <p:cNvCxnSpPr/>
            <p:nvPr/>
          </p:nvCxnSpPr>
          <p:spPr>
            <a:xfrm>
              <a:off x="3296816" y="1515256"/>
              <a:ext cx="144016" cy="0"/>
            </a:xfrm>
            <a:prstGeom prst="line">
              <a:avLst/>
            </a:prstGeom>
            <a:noFill/>
            <a:ln algn="ctr" cap="flat" cmpd="sng" w="28575">
              <a:solidFill>
                <a:sysClr lastClr="000000" val="windowText"/>
              </a:solidFill>
              <a:prstDash val="solid"/>
              <a:headEnd len="med" type="none" w="med"/>
              <a:tailEnd len="med" type="none" w="med"/>
            </a:ln>
            <a:effectLst/>
          </p:spPr>
        </p:cxnSp>
      </p:grpSp>
      <p:sp>
        <p:nvSpPr>
          <p:cNvPr id="191" name="직사각형 190"/>
          <p:cNvSpPr/>
          <p:nvPr/>
        </p:nvSpPr>
        <p:spPr>
          <a:xfrm>
            <a:off x="3673996" y="1068851"/>
            <a:ext cx="1908795" cy="3252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tIns="45711"/>
          <a:lstStyle/>
          <a:p>
            <a:r>
              <a:rPr altLang="ko-KR" b="1" dirty="0" lang="ko-KR" sz="800">
                <a:solidFill>
                  <a:schemeClr val="tx1"/>
                </a:solidFill>
              </a:rPr>
              <a:t>컷으로 보는 리뷰</a:t>
            </a:r>
            <a:r>
              <a:rPr altLang="ko-KR" b="1" dirty="0" lang="en-US" sz="800">
                <a:solidFill>
                  <a:schemeClr val="tx1"/>
                </a:solidFill>
              </a:rPr>
              <a:t>, </a:t>
            </a:r>
            <a:r>
              <a:rPr altLang="ko-KR" b="1" dirty="0" err="1" lang="ko-KR" sz="800">
                <a:solidFill>
                  <a:schemeClr val="tx1"/>
                </a:solidFill>
              </a:rPr>
              <a:t>겜뷰</a:t>
            </a:r>
            <a:endParaRPr altLang="ko-KR" dirty="0" lang="en-US" sz="70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pic>
        <p:nvPicPr>
          <p:cNvPr id="193" name="그림 192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2741" y="1081709"/>
            <a:ext cx="307479" cy="307479"/>
          </a:xfrm>
          <a:prstGeom prst="rect">
            <a:avLst/>
          </a:prstGeom>
        </p:spPr>
      </p:pic>
      <p:sp>
        <p:nvSpPr>
          <p:cNvPr id="207" name="직사각형 206"/>
          <p:cNvSpPr/>
          <p:nvPr/>
        </p:nvSpPr>
        <p:spPr>
          <a:xfrm>
            <a:off x="3432285" y="3116354"/>
            <a:ext cx="1451728" cy="118510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r>
              <a:rPr altLang="ko-KR" dirty="0" lang="en-US" sz="800">
                <a:solidFill>
                  <a:schemeClr val="tx1"/>
                </a:solidFill>
              </a:rPr>
              <a:t>Image</a:t>
            </a:r>
          </a:p>
          <a:p>
            <a:pPr algn="ctr"/>
            <a:r>
              <a:rPr altLang="ko-KR" dirty="0" lang="en-US" sz="800">
                <a:solidFill>
                  <a:schemeClr val="tx1"/>
                </a:solidFill>
              </a:rPr>
              <a:t>#</a:t>
            </a:r>
            <a:r>
              <a:rPr altLang="ko-KR" dirty="0" err="1" lang="ko-KR" sz="800">
                <a:solidFill>
                  <a:schemeClr val="tx1"/>
                </a:solidFill>
              </a:rPr>
              <a:t>태그명</a:t>
            </a:r>
            <a:endParaRPr altLang="ko-KR" dirty="0" lang="ko-KR" sz="800">
              <a:solidFill>
                <a:schemeClr val="tx1"/>
              </a:solidFill>
            </a:endParaRPr>
          </a:p>
        </p:txBody>
      </p:sp>
      <p:sp>
        <p:nvSpPr>
          <p:cNvPr id="208" name="직사각형 207"/>
          <p:cNvSpPr/>
          <p:nvPr/>
        </p:nvSpPr>
        <p:spPr>
          <a:xfrm>
            <a:off x="4884016" y="3116351"/>
            <a:ext cx="780310" cy="75063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r>
              <a:rPr altLang="ko-KR" dirty="0" lang="en-US" sz="800">
                <a:solidFill>
                  <a:schemeClr val="tx1"/>
                </a:solidFill>
              </a:rPr>
              <a:t>Image</a:t>
            </a:r>
          </a:p>
          <a:p>
            <a:pPr algn="ctr"/>
            <a:r>
              <a:rPr altLang="ko-KR" dirty="0" lang="en-US" sz="800">
                <a:solidFill>
                  <a:schemeClr val="tx1"/>
                </a:solidFill>
              </a:rPr>
              <a:t>#</a:t>
            </a:r>
            <a:r>
              <a:rPr altLang="ko-KR" dirty="0" err="1" lang="ko-KR" sz="800">
                <a:solidFill>
                  <a:schemeClr val="tx1"/>
                </a:solidFill>
              </a:rPr>
              <a:t>태그명</a:t>
            </a:r>
            <a:endParaRPr altLang="ko-KR" dirty="0" lang="ko-KR" sz="800">
              <a:solidFill>
                <a:schemeClr val="tx1"/>
              </a:solidFill>
            </a:endParaRPr>
          </a:p>
        </p:txBody>
      </p:sp>
      <p:sp>
        <p:nvSpPr>
          <p:cNvPr id="209" name="직사각형 208"/>
          <p:cNvSpPr/>
          <p:nvPr/>
        </p:nvSpPr>
        <p:spPr>
          <a:xfrm>
            <a:off x="3428502" y="4301457"/>
            <a:ext cx="1116124" cy="62295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r>
              <a:rPr altLang="ko-KR" dirty="0" lang="en-US" sz="800">
                <a:solidFill>
                  <a:schemeClr val="tx1"/>
                </a:solidFill>
              </a:rPr>
              <a:t>Image</a:t>
            </a:r>
          </a:p>
          <a:p>
            <a:pPr algn="ctr"/>
            <a:r>
              <a:rPr altLang="ko-KR" dirty="0" lang="en-US" sz="800">
                <a:solidFill>
                  <a:schemeClr val="tx1"/>
                </a:solidFill>
              </a:rPr>
              <a:t>#</a:t>
            </a:r>
            <a:r>
              <a:rPr altLang="ko-KR" dirty="0" err="1" lang="ko-KR" sz="800">
                <a:solidFill>
                  <a:schemeClr val="tx1"/>
                </a:solidFill>
              </a:rPr>
              <a:t>태그명</a:t>
            </a:r>
            <a:endParaRPr altLang="ko-KR" dirty="0" lang="ko-KR" sz="800">
              <a:solidFill>
                <a:schemeClr val="tx1"/>
              </a:solidFill>
            </a:endParaRPr>
          </a:p>
        </p:txBody>
      </p:sp>
      <p:sp>
        <p:nvSpPr>
          <p:cNvPr id="273" name="직사각형 272"/>
          <p:cNvSpPr/>
          <p:nvPr/>
        </p:nvSpPr>
        <p:spPr>
          <a:xfrm>
            <a:off x="6050262" y="1052738"/>
            <a:ext cx="2232248" cy="3865735"/>
          </a:xfrm>
          <a:prstGeom prst="rect">
            <a:avLst/>
          </a:prstGeom>
          <a:solidFill>
            <a:schemeClr val="bg1">
              <a:lumMod val="95000"/>
            </a:schemeClr>
          </a:solidFill>
          <a:ln algn="ctr" cap="flat" cmpd="sng" w="3175">
            <a:solidFill>
              <a:sysClr lastClr="000000" val="windowText">
                <a:lumMod val="50000"/>
                <a:lumOff val="50000"/>
              </a:sysClr>
            </a:solidFill>
            <a:prstDash val="solid"/>
          </a:ln>
          <a:effectLst/>
        </p:spPr>
        <p:txBody>
          <a:bodyPr anchor="ctr" bIns="45711" lIns="91419" numCol="1" rIns="91419" rtlCol="0" tIns="45711"/>
          <a:lstStyle/>
          <a:p>
            <a:pPr defTabSz="913882" latinLnBrk="0">
              <a:defRPr/>
            </a:pPr>
            <a:endParaRPr altLang="ko-KR" kern="0" lang="ko-KR">
              <a:solidFill>
                <a:prstClr val="white"/>
              </a:solidFill>
              <a:latin typeface="맑은 고딕"/>
              <a:ea typeface="맑은 고딕"/>
            </a:endParaRPr>
          </a:p>
        </p:txBody>
      </p:sp>
      <p:graphicFrame>
        <p:nvGraphicFramePr>
          <p:cNvPr id="283" name="표 28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1767719"/>
              </p:ext>
            </p:extLst>
          </p:nvPr>
        </p:nvGraphicFramePr>
        <p:xfrm>
          <a:off x="755575" y="5085184"/>
          <a:ext cx="7792376" cy="1249680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31770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34658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432048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839148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465108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2391775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548640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L="7200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내장메모리 이미지 불러오기</a:t>
                      </a:r>
                      <a:endParaRPr altLang="ko-KR" b="0" baseline="0" dirty="0" lang="en-US" sz="800">
                        <a:solidFill>
                          <a:schemeClr val="tx1"/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사진편집 및 첨부</a:t>
                      </a:r>
                      <a:r>
                        <a:rPr altLang="ko-KR" b="0" baseline="0" dirty="0" lang="en-US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삭제</a:t>
                      </a:r>
                      <a:endParaRPr altLang="ko-KR" b="0" baseline="0" dirty="0" lang="en-US" sz="800">
                        <a:solidFill>
                          <a:schemeClr val="tx1"/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03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L="72000" marT="0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태그명으로</a:t>
                      </a:r>
                      <a:r>
                        <a:rPr altLang="ko-KR" b="0" baseline="0" dirty="0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 플레이박스 검색</a:t>
                      </a:r>
                      <a:endParaRPr altLang="ko-KR" b="0" baseline="0" dirty="0" lang="en-US" sz="800">
                        <a:solidFill>
                          <a:schemeClr val="tx1"/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박스 열람 페이지로 이동</a:t>
                      </a:r>
                      <a:endParaRPr altLang="ko-KR" b="0" baseline="0" dirty="0" lang="en-US" sz="800">
                        <a:solidFill>
                          <a:schemeClr val="tx1"/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: </a:t>
                      </a:r>
                      <a:r>
                        <a:rPr altLang="ko-KR" b="0" baseline="0" dirty="0" lang="en-US" sz="800">
                          <a:solidFill>
                            <a:srgbClr val="0070C0"/>
                          </a:solidFill>
                          <a:latin charset="-127" pitchFamily="50" typeface="돋움"/>
                          <a:ea charset="-127" pitchFamily="50" typeface="돋움"/>
                        </a:rPr>
                        <a:t>VIEW_303</a:t>
                      </a:r>
                    </a:p>
                  </a:txBody>
                  <a:tcPr anchor="ctr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ctr" defTabSz="872744" eaLnBrk="1" hangingPunct="1" indent="0" latinLnBrk="1" marL="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altLang="ko-KR" b="0" baseline="0" dirty="0" lang="en-US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04</a:t>
                      </a:r>
                    </a:p>
                  </a:txBody>
                  <a:tcPr anchor="ctr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l" defTabSz="872744" eaLnBrk="1" hangingPunct="1" indent="-171450" latinLnBrk="1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dirty="0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내 프로필 관리</a:t>
                      </a:r>
                      <a:endParaRPr altLang="ko-KR" b="0" baseline="0" dirty="0" lang="en-US" sz="800">
                        <a:solidFill>
                          <a:schemeClr val="tx1"/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algn="l" defTabSz="872744" eaLnBrk="1" hangingPunct="1" indent="-171450" latinLnBrk="1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dirty="0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잉크 게이지</a:t>
                      </a:r>
                      <a:r>
                        <a:rPr altLang="ko-KR" b="0" baseline="0" dirty="0" lang="en-US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(</a:t>
                      </a:r>
                      <a:r>
                        <a:rPr altLang="ko-KR" b="0" baseline="0" dirty="0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경험치</a:t>
                      </a:r>
                      <a:r>
                        <a:rPr altLang="ko-KR" b="0" baseline="0" dirty="0" lang="en-US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)</a:t>
                      </a:r>
                      <a:r>
                        <a:rPr altLang="ko-KR" b="0" baseline="0" dirty="0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 및 등급확인</a:t>
                      </a:r>
                      <a:endParaRPr altLang="ko-KR" b="0" baseline="0" dirty="0" lang="en-US" sz="800">
                        <a:solidFill>
                          <a:schemeClr val="tx1"/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01040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L="7200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l" defTabSz="872744" eaLnBrk="1" hangingPunct="1" indent="-171450" latinLnBrk="1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dirty="0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사진 하단 텍스트박스에 리뷰 내용 입력</a:t>
                      </a:r>
                      <a:endParaRPr altLang="ko-KR" b="0" baseline="0" dirty="0" lang="en-US" sz="800">
                        <a:solidFill>
                          <a:schemeClr val="tx1"/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L="72000" marT="0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endParaRPr altLang="ko-KR" b="0" baseline="0" dirty="0" lang="en-US" sz="800">
                        <a:solidFill>
                          <a:srgbClr val="FF0000"/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ctr" defTabSz="872744" eaLnBrk="1" hangingPunct="1" indent="0" latinLnBrk="1" marL="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altLang="ko-KR" b="0" baseline="0" dirty="0" lang="en-US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05</a:t>
                      </a:r>
                    </a:p>
                  </a:txBody>
                  <a:tcPr anchor="ctr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l" defTabSz="872744" eaLnBrk="1" hangingPunct="1" indent="-171450" latinLnBrk="1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dirty="0" err="1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마이페이지</a:t>
                      </a:r>
                      <a:r>
                        <a:rPr altLang="ko-KR" b="0" baseline="0" dirty="0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 내 </a:t>
                      </a:r>
                      <a:r>
                        <a:rPr altLang="ko-KR" b="0" baseline="0" dirty="0" lang="en-US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4</a:t>
                      </a:r>
                      <a:r>
                        <a:rPr altLang="ko-KR" b="0" baseline="0" dirty="0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개의 탭을 클릭하면 각각의</a:t>
                      </a:r>
                      <a:r>
                        <a:rPr altLang="ko-KR" b="0" baseline="0" dirty="0" lang="en-US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/>
                      </a:r>
                      <a:br>
                        <a:rPr altLang="ko-KR" b="0" baseline="0" dirty="0" lang="en-US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</a:br>
                      <a:r>
                        <a:rPr altLang="ko-KR" b="0" baseline="0" dirty="0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내역 노출</a:t>
                      </a:r>
                      <a:endParaRPr altLang="ko-KR" b="0" baseline="0" dirty="0" lang="en-US" sz="800">
                        <a:solidFill>
                          <a:schemeClr val="tx1"/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algn="l" defTabSz="872744" eaLnBrk="1" hangingPunct="1" indent="-171450" latinLnBrk="1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dirty="0" err="1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게시글</a:t>
                      </a:r>
                      <a:r>
                        <a:rPr altLang="ko-KR" b="0" baseline="0" dirty="0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 클릭 시 해당 화면으로 이동</a:t>
                      </a:r>
                      <a:endParaRPr altLang="ko-KR" b="0" baseline="0" dirty="0" lang="en-US" sz="800">
                        <a:solidFill>
                          <a:schemeClr val="tx1"/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algn="l" defTabSz="872744" eaLnBrk="1" hangingPunct="1" indent="-171450" latinLnBrk="1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dirty="0" lang="ko-KR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z="8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: </a:t>
                      </a:r>
                      <a:r>
                        <a:rPr altLang="ko-KR" b="0" baseline="0" dirty="0" lang="en-US" sz="800">
                          <a:solidFill>
                            <a:srgbClr val="0070C0"/>
                          </a:solidFill>
                          <a:latin charset="-127" pitchFamily="50" typeface="돋움"/>
                          <a:ea charset="-127" pitchFamily="50" typeface="돋움"/>
                        </a:rPr>
                        <a:t>VIEW_202, VIEW_302</a:t>
                      </a:r>
                    </a:p>
                  </a:txBody>
                  <a:tcPr anchor="ctr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graphicFrame>
        <p:nvGraphicFramePr>
          <p:cNvPr id="80" name="표 7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9077098"/>
              </p:ext>
            </p:extLst>
          </p:nvPr>
        </p:nvGraphicFramePr>
        <p:xfrm>
          <a:off x="3438675" y="1492796"/>
          <a:ext cx="2225649" cy="241653"/>
        </p:xfrm>
        <a:graphic>
          <a:graphicData uri="http://schemas.openxmlformats.org/drawingml/2006/table">
            <a:tbl>
              <a:tblPr bandRow="1" firstRow="1"/>
              <a:tblGrid>
                <a:gridCol w="741883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74188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74188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241653">
                <a:tc>
                  <a:txBody>
                    <a:bodyPr numCol="1"/>
                    <a:lstStyle>
                      <a:lvl1pPr algn="l" defTabSz="1001542" eaLnBrk="1" hangingPunct="1" latinLnBrk="1" marL="0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1pPr>
                      <a:lvl2pPr algn="l" defTabSz="1001542" eaLnBrk="1" hangingPunct="1" latinLnBrk="1" marL="500771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2pPr>
                      <a:lvl3pPr algn="l" defTabSz="1001542" eaLnBrk="1" hangingPunct="1" latinLnBrk="1" marL="1001542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3pPr>
                      <a:lvl4pPr algn="l" defTabSz="1001542" eaLnBrk="1" hangingPunct="1" latinLnBrk="1" marL="1502313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4pPr>
                      <a:lvl5pPr algn="l" defTabSz="1001542" eaLnBrk="1" hangingPunct="1" latinLnBrk="1" marL="2003085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5pPr>
                      <a:lvl6pPr algn="l" defTabSz="1001542" eaLnBrk="1" hangingPunct="1" latinLnBrk="1" marL="2503856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6pPr>
                      <a:lvl7pPr algn="l" defTabSz="1001542" eaLnBrk="1" hangingPunct="1" latinLnBrk="1" marL="3004627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7pPr>
                      <a:lvl8pPr algn="l" defTabSz="1001542" eaLnBrk="1" hangingPunct="1" latinLnBrk="1" marL="3505398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8pPr>
                      <a:lvl9pPr algn="l" defTabSz="1001542" eaLnBrk="1" hangingPunct="1" latinLnBrk="1" marL="4006169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altLang="ko-KR" dirty="0" lang="ko-KR" sz="800">
                          <a:solidFill>
                            <a:schemeClr val="tx1"/>
                          </a:solidFill>
                        </a:rPr>
                        <a:t>홈</a:t>
                      </a:r>
                    </a:p>
                  </a:txBody>
                  <a:tcPr anchor="ctr">
                    <a:lnL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ko-KR" sz="800">
                          <a:solidFill>
                            <a:schemeClr val="tx1"/>
                          </a:solidFill>
                        </a:rPr>
                        <a:t>리뷰</a:t>
                      </a:r>
                    </a:p>
                  </a:txBody>
                  <a:tcPr anchor="ctr">
                    <a:lnL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ko-KR" sz="800">
                          <a:solidFill>
                            <a:schemeClr val="tx1"/>
                          </a:solidFill>
                        </a:rPr>
                        <a:t>박스</a:t>
                      </a:r>
                    </a:p>
                  </a:txBody>
                  <a:tcPr anchor="ctr">
                    <a:lnL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81" name="직사각형 80"/>
          <p:cNvSpPr/>
          <p:nvPr/>
        </p:nvSpPr>
        <p:spPr>
          <a:xfrm>
            <a:off x="3549032" y="1994019"/>
            <a:ext cx="598658" cy="55183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r>
              <a:rPr altLang="ko-KR" dirty="0" lang="ko-KR" sz="700">
                <a:solidFill>
                  <a:schemeClr val="tx1"/>
                </a:solidFill>
              </a:rPr>
              <a:t>인기박스</a:t>
            </a:r>
            <a:r>
              <a:rPr altLang="ko-KR" dirty="0" lang="en-US" sz="700">
                <a:solidFill>
                  <a:schemeClr val="tx1"/>
                </a:solidFill>
              </a:rPr>
              <a:t>1</a:t>
            </a:r>
          </a:p>
          <a:p>
            <a:pPr algn="ctr"/>
            <a:r>
              <a:rPr altLang="ko-KR" dirty="0" lang="en-US" sz="700">
                <a:solidFill>
                  <a:schemeClr val="tx1"/>
                </a:solidFill>
              </a:rPr>
              <a:t>Image</a:t>
            </a:r>
            <a:endParaRPr altLang="ko-KR" dirty="0" lang="ko-KR" sz="700">
              <a:solidFill>
                <a:schemeClr val="tx1"/>
              </a:solidFill>
            </a:endParaRPr>
          </a:p>
        </p:txBody>
      </p:sp>
      <p:sp>
        <p:nvSpPr>
          <p:cNvPr id="82" name="직사각형 81"/>
          <p:cNvSpPr/>
          <p:nvPr/>
        </p:nvSpPr>
        <p:spPr>
          <a:xfrm>
            <a:off x="4245297" y="1994018"/>
            <a:ext cx="598658" cy="55183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r>
              <a:rPr altLang="ko-KR" dirty="0" lang="ko-KR" sz="700">
                <a:solidFill>
                  <a:schemeClr val="tx1"/>
                </a:solidFill>
              </a:rPr>
              <a:t>인기박스</a:t>
            </a:r>
            <a:r>
              <a:rPr altLang="ko-KR" dirty="0" lang="en-US" sz="700">
                <a:solidFill>
                  <a:schemeClr val="tx1"/>
                </a:solidFill>
              </a:rPr>
              <a:t>1</a:t>
            </a:r>
          </a:p>
          <a:p>
            <a:pPr algn="ctr"/>
            <a:r>
              <a:rPr altLang="ko-KR" dirty="0" lang="en-US" sz="700">
                <a:solidFill>
                  <a:schemeClr val="tx1"/>
                </a:solidFill>
              </a:rPr>
              <a:t>Image</a:t>
            </a:r>
            <a:endParaRPr altLang="ko-KR" dirty="0" lang="ko-KR" sz="700">
              <a:solidFill>
                <a:schemeClr val="tx1"/>
              </a:solidFill>
            </a:endParaRPr>
          </a:p>
        </p:txBody>
      </p:sp>
      <p:sp>
        <p:nvSpPr>
          <p:cNvPr id="83" name="직사각형 82"/>
          <p:cNvSpPr/>
          <p:nvPr/>
        </p:nvSpPr>
        <p:spPr>
          <a:xfrm>
            <a:off x="4941568" y="1988840"/>
            <a:ext cx="598658" cy="551836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r>
              <a:rPr altLang="ko-KR" dirty="0" lang="ko-KR" sz="700">
                <a:solidFill>
                  <a:schemeClr val="tx1"/>
                </a:solidFill>
              </a:rPr>
              <a:t>인기박스</a:t>
            </a:r>
            <a:r>
              <a:rPr altLang="ko-KR" dirty="0" lang="en-US" sz="700">
                <a:solidFill>
                  <a:schemeClr val="tx1"/>
                </a:solidFill>
              </a:rPr>
              <a:t>1</a:t>
            </a:r>
          </a:p>
          <a:p>
            <a:pPr algn="ctr"/>
            <a:r>
              <a:rPr altLang="ko-KR" dirty="0" lang="en-US" sz="700">
                <a:solidFill>
                  <a:schemeClr val="tx1"/>
                </a:solidFill>
              </a:rPr>
              <a:t>Image</a:t>
            </a:r>
            <a:endParaRPr altLang="ko-KR" dirty="0" lang="ko-KR" sz="700">
              <a:solidFill>
                <a:schemeClr val="tx1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3501405" y="2521471"/>
            <a:ext cx="713761" cy="221716"/>
          </a:xfrm>
          <a:prstGeom prst="rect">
            <a:avLst/>
          </a:prstGeom>
          <a:noFill/>
        </p:spPr>
        <p:txBody>
          <a:bodyPr bIns="45711" lIns="91419" numCol="1" rIns="91419" rtlCol="0" tIns="45711" wrap="square">
            <a:spAutoFit/>
          </a:bodyPr>
          <a:lstStyle/>
          <a:p>
            <a:pPr algn="ctr"/>
            <a:r>
              <a:rPr altLang="ko-KR" dirty="0" err="1" lang="ko-KR" sz="800">
                <a:latin charset="-127" pitchFamily="50" typeface="나눔고딕"/>
                <a:ea charset="-127" pitchFamily="50" typeface="나눔고딕"/>
              </a:rPr>
              <a:t>박스명</a:t>
            </a:r>
            <a:endParaRPr altLang="ko-KR" dirty="0" lang="en-US" sz="800"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4191528" y="2517103"/>
            <a:ext cx="713761" cy="221716"/>
          </a:xfrm>
          <a:prstGeom prst="rect">
            <a:avLst/>
          </a:prstGeom>
          <a:noFill/>
        </p:spPr>
        <p:txBody>
          <a:bodyPr bIns="45711" lIns="91419" numCol="1" rIns="91419" rtlCol="0" tIns="45711" wrap="square">
            <a:spAutoFit/>
          </a:bodyPr>
          <a:lstStyle/>
          <a:p>
            <a:pPr algn="ctr"/>
            <a:r>
              <a:rPr altLang="ko-KR" dirty="0" err="1" lang="ko-KR" sz="800">
                <a:latin charset="-127" pitchFamily="50" typeface="나눔고딕"/>
                <a:ea charset="-127" pitchFamily="50" typeface="나눔고딕"/>
              </a:rPr>
              <a:t>박스명</a:t>
            </a:r>
            <a:endParaRPr altLang="ko-KR" dirty="0" lang="en-US" sz="800"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86" name="TextBox 85"/>
          <p:cNvSpPr txBox="1"/>
          <p:nvPr/>
        </p:nvSpPr>
        <p:spPr>
          <a:xfrm>
            <a:off x="4884013" y="2517103"/>
            <a:ext cx="713761" cy="221716"/>
          </a:xfrm>
          <a:prstGeom prst="rect">
            <a:avLst/>
          </a:prstGeom>
          <a:noFill/>
        </p:spPr>
        <p:txBody>
          <a:bodyPr bIns="45711" lIns="91419" numCol="1" rIns="91419" rtlCol="0" tIns="45711" wrap="square">
            <a:spAutoFit/>
          </a:bodyPr>
          <a:lstStyle/>
          <a:p>
            <a:pPr algn="ctr"/>
            <a:r>
              <a:rPr altLang="ko-KR" dirty="0" err="1" lang="ko-KR" sz="800">
                <a:latin charset="-127" pitchFamily="50" typeface="나눔고딕"/>
                <a:ea charset="-127" pitchFamily="50" typeface="나눔고딕"/>
              </a:rPr>
              <a:t>박스명</a:t>
            </a:r>
            <a:endParaRPr altLang="ko-KR" dirty="0" lang="en-US" sz="800"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3492373" y="1782341"/>
            <a:ext cx="1334493" cy="221716"/>
          </a:xfrm>
          <a:prstGeom prst="rect">
            <a:avLst/>
          </a:prstGeom>
          <a:noFill/>
        </p:spPr>
        <p:txBody>
          <a:bodyPr bIns="45711" lIns="91419" numCol="1" rIns="91419" rtlCol="0" tIns="45711" wrap="square">
            <a:spAutoFit/>
          </a:bodyPr>
          <a:lstStyle/>
          <a:p>
            <a:r>
              <a:rPr altLang="ko-KR" dirty="0" lang="ko-KR" sz="800">
                <a:latin charset="-127" pitchFamily="50" typeface="나눔고딕"/>
                <a:ea charset="-127" pitchFamily="50" typeface="나눔고딕"/>
              </a:rPr>
              <a:t>주간 인기 플레이박스</a:t>
            </a:r>
            <a:endParaRPr altLang="ko-KR" dirty="0" lang="en-US" sz="800"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88" name="TextBox 87"/>
          <p:cNvSpPr txBox="1"/>
          <p:nvPr/>
        </p:nvSpPr>
        <p:spPr>
          <a:xfrm>
            <a:off x="3549520" y="2810271"/>
            <a:ext cx="1334493" cy="261592"/>
          </a:xfrm>
          <a:prstGeom prst="rect">
            <a:avLst/>
          </a:prstGeom>
          <a:noFill/>
        </p:spPr>
        <p:txBody>
          <a:bodyPr bIns="45711" lIns="91419" numCol="1" rIns="91419" rtlCol="0" tIns="45711" wrap="square">
            <a:spAutoFit/>
          </a:bodyPr>
          <a:lstStyle/>
          <a:p>
            <a:r>
              <a:rPr altLang="ko-KR" dirty="0" i="1" lang="en-US" sz="1100">
                <a:latin charset="-127" pitchFamily="18" typeface="HY견고딕"/>
                <a:ea charset="-127" pitchFamily="18" typeface="HY견고딕"/>
              </a:rPr>
              <a:t>#</a:t>
            </a:r>
            <a:r>
              <a:rPr altLang="ko-KR" dirty="0" i="1" lang="en-US" sz="900" u="sng">
                <a:latin charset="-127" pitchFamily="50" typeface="나눔고딕"/>
                <a:ea charset="-127" pitchFamily="50" typeface="나눔고딕"/>
              </a:rPr>
              <a:t>        </a:t>
            </a:r>
            <a:r>
              <a:rPr altLang="ko-KR" dirty="0" i="1" lang="ko-KR" sz="900" u="sng">
                <a:latin charset="-127" pitchFamily="50" typeface="나눔고딕"/>
                <a:ea charset="-127" pitchFamily="50" typeface="나눔고딕"/>
              </a:rPr>
              <a:t>  </a:t>
            </a:r>
            <a:r>
              <a:rPr altLang="ko-KR" dirty="0" i="1" lang="en-US" sz="900" u="sng">
                <a:latin charset="-127" pitchFamily="50" typeface="나눔고딕"/>
                <a:ea charset="-127" pitchFamily="50" typeface="나눔고딕"/>
              </a:rPr>
              <a:t>                .</a:t>
            </a:r>
            <a:endParaRPr altLang="ko-KR" dirty="0" i="1" lang="en-US" sz="900">
              <a:latin charset="-127" pitchFamily="50" typeface="나눔고딕"/>
              <a:ea charset="-127" pitchFamily="50" typeface="나눔고딕"/>
            </a:endParaRPr>
          </a:p>
        </p:txBody>
      </p:sp>
      <p:pic>
        <p:nvPicPr>
          <p:cNvPr id="89" name="그림 88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46967" y="2794863"/>
            <a:ext cx="235997" cy="235997"/>
          </a:xfrm>
          <a:prstGeom prst="rect">
            <a:avLst/>
          </a:prstGeom>
        </p:spPr>
      </p:pic>
      <p:sp>
        <p:nvSpPr>
          <p:cNvPr id="91" name="직사각형 90"/>
          <p:cNvSpPr/>
          <p:nvPr/>
        </p:nvSpPr>
        <p:spPr>
          <a:xfrm>
            <a:off x="4884013" y="3863822"/>
            <a:ext cx="786262" cy="43763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r>
              <a:rPr altLang="ko-KR" dirty="0" lang="en-US" sz="800">
                <a:solidFill>
                  <a:schemeClr val="tx1"/>
                </a:solidFill>
              </a:rPr>
              <a:t>Image</a:t>
            </a:r>
          </a:p>
          <a:p>
            <a:pPr algn="ctr"/>
            <a:r>
              <a:rPr altLang="ko-KR" dirty="0" lang="en-US" sz="800">
                <a:solidFill>
                  <a:schemeClr val="tx1"/>
                </a:solidFill>
              </a:rPr>
              <a:t>#</a:t>
            </a:r>
            <a:r>
              <a:rPr altLang="ko-KR" dirty="0" err="1" lang="ko-KR" sz="800">
                <a:solidFill>
                  <a:schemeClr val="tx1"/>
                </a:solidFill>
              </a:rPr>
              <a:t>태그명</a:t>
            </a:r>
            <a:endParaRPr altLang="ko-KR" dirty="0" lang="ko-KR" sz="800">
              <a:solidFill>
                <a:schemeClr val="tx1"/>
              </a:solidFill>
            </a:endParaRPr>
          </a:p>
        </p:txBody>
      </p:sp>
      <p:sp>
        <p:nvSpPr>
          <p:cNvPr id="92" name="직사각형 91"/>
          <p:cNvSpPr/>
          <p:nvPr/>
        </p:nvSpPr>
        <p:spPr>
          <a:xfrm>
            <a:off x="4545522" y="4302624"/>
            <a:ext cx="1118804" cy="622953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r>
              <a:rPr altLang="ko-KR" dirty="0" lang="en-US" sz="800">
                <a:solidFill>
                  <a:schemeClr val="tx1"/>
                </a:solidFill>
              </a:rPr>
              <a:t>Image</a:t>
            </a:r>
          </a:p>
          <a:p>
            <a:pPr algn="ctr"/>
            <a:r>
              <a:rPr altLang="ko-KR" dirty="0" lang="en-US" sz="800">
                <a:solidFill>
                  <a:schemeClr val="tx1"/>
                </a:solidFill>
              </a:rPr>
              <a:t>#</a:t>
            </a:r>
            <a:r>
              <a:rPr altLang="ko-KR" dirty="0" err="1" lang="ko-KR" sz="800">
                <a:solidFill>
                  <a:schemeClr val="tx1"/>
                </a:solidFill>
              </a:rPr>
              <a:t>태그명</a:t>
            </a:r>
            <a:endParaRPr altLang="ko-KR" dirty="0" lang="ko-KR" sz="800">
              <a:solidFill>
                <a:schemeClr val="tx1"/>
              </a:solidFill>
            </a:endParaRPr>
          </a:p>
        </p:txBody>
      </p:sp>
      <p:sp>
        <p:nvSpPr>
          <p:cNvPr id="93" name="직사각형 92"/>
          <p:cNvSpPr/>
          <p:nvPr/>
        </p:nvSpPr>
        <p:spPr>
          <a:xfrm>
            <a:off x="6319242" y="1077981"/>
            <a:ext cx="1908795" cy="3252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tIns="45711"/>
          <a:lstStyle/>
          <a:p>
            <a:r>
              <a:rPr altLang="ko-KR" b="1" dirty="0" err="1" lang="ko-KR" sz="800">
                <a:solidFill>
                  <a:schemeClr val="tx1"/>
                </a:solidFill>
              </a:rPr>
              <a:t>마이페이지</a:t>
            </a:r>
            <a:endParaRPr altLang="ko-KR" dirty="0" lang="en-US" sz="70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5082" y="1122637"/>
            <a:ext cx="219638" cy="242517"/>
          </a:xfrm>
          <a:prstGeom prst="rect">
            <a:avLst/>
          </a:prstGeom>
        </p:spPr>
      </p:pic>
      <p:pic>
        <p:nvPicPr>
          <p:cNvPr id="5" name="그림 4"/>
          <p:cNvPicPr>
            <a:picLocks noChangeAspect="1"/>
          </p:cNvPicPr>
          <p:nvPr/>
        </p:nvPicPr>
        <p:blipFill>
          <a:blip cstate="print"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6376" y="1105697"/>
            <a:ext cx="292952" cy="275089"/>
          </a:xfrm>
          <a:prstGeom prst="rect">
            <a:avLst/>
          </a:prstGeom>
        </p:spPr>
      </p:pic>
      <p:sp>
        <p:nvSpPr>
          <p:cNvPr id="97" name="직사각형 96"/>
          <p:cNvSpPr/>
          <p:nvPr/>
        </p:nvSpPr>
        <p:spPr>
          <a:xfrm>
            <a:off x="6807012" y="1490743"/>
            <a:ext cx="718748" cy="718018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r>
              <a:rPr altLang="ko-KR" dirty="0" lang="en-US" sz="800">
                <a:solidFill>
                  <a:schemeClr val="tx1"/>
                </a:solidFill>
              </a:rPr>
              <a:t>Profile</a:t>
            </a:r>
            <a:endParaRPr altLang="ko-KR" dirty="0" lang="ko-KR" sz="800">
              <a:solidFill>
                <a:schemeClr val="tx1"/>
              </a:solidFill>
            </a:endParaRPr>
          </a:p>
        </p:txBody>
      </p:sp>
      <p:sp>
        <p:nvSpPr>
          <p:cNvPr id="98" name="TextBox 97"/>
          <p:cNvSpPr txBox="1"/>
          <p:nvPr/>
        </p:nvSpPr>
        <p:spPr>
          <a:xfrm>
            <a:off x="6807011" y="2208761"/>
            <a:ext cx="713761" cy="221716"/>
          </a:xfrm>
          <a:prstGeom prst="rect">
            <a:avLst/>
          </a:prstGeom>
          <a:noFill/>
        </p:spPr>
        <p:txBody>
          <a:bodyPr bIns="45711" lIns="91419" numCol="1" rIns="91419" rtlCol="0" tIns="45711" wrap="square">
            <a:spAutoFit/>
          </a:bodyPr>
          <a:lstStyle/>
          <a:p>
            <a:pPr algn="ctr"/>
            <a:r>
              <a:rPr altLang="ko-KR" dirty="0" lang="ko-KR" sz="800">
                <a:latin charset="-127" pitchFamily="50" typeface="나눔고딕"/>
                <a:ea charset="-127" pitchFamily="50" typeface="나눔고딕"/>
              </a:rPr>
              <a:t>닉네임</a:t>
            </a:r>
            <a:endParaRPr altLang="ko-KR" dirty="0" lang="en-US" sz="800"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99" name="직사각형 98"/>
          <p:cNvSpPr/>
          <p:nvPr/>
        </p:nvSpPr>
        <p:spPr>
          <a:xfrm>
            <a:off x="1012312" y="1058955"/>
            <a:ext cx="1908795" cy="325273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tIns="45711"/>
          <a:lstStyle/>
          <a:p>
            <a:r>
              <a:rPr altLang="ko-KR" b="1" dirty="0" lang="ko-KR" sz="800">
                <a:solidFill>
                  <a:schemeClr val="tx1"/>
                </a:solidFill>
              </a:rPr>
              <a:t>리뷰 작성</a:t>
            </a:r>
            <a:endParaRPr altLang="ko-KR" dirty="0" lang="en-US" sz="70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pic>
        <p:nvPicPr>
          <p:cNvPr id="100" name="그림 99"/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152" y="1103611"/>
            <a:ext cx="219638" cy="24251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18062" y="3480863"/>
            <a:ext cx="1431781" cy="23567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bIns="45711" lIns="91419" numCol="1" rIns="91419" rtlCol="0" tIns="45711" wrap="square">
            <a:spAutoFit/>
          </a:bodyPr>
          <a:lstStyle/>
          <a:p>
            <a:r>
              <a:rPr altLang="ko-KR" dirty="0" lang="en-US" sz="900">
                <a:latin charset="-127" pitchFamily="50" typeface="나눔고딕"/>
                <a:ea charset="-127" pitchFamily="50" typeface="나눔고딕"/>
              </a:rPr>
              <a:t>Text box </a:t>
            </a:r>
            <a:endParaRPr altLang="ko-KR" dirty="0" lang="ko-KR" sz="900">
              <a:latin charset="-127" pitchFamily="50" typeface="나눔고딕"/>
              <a:ea charset="-127" pitchFamily="50" typeface="나눔고딕"/>
            </a:endParaRPr>
          </a:p>
        </p:txBody>
      </p:sp>
      <p:pic>
        <p:nvPicPr>
          <p:cNvPr id="102" name="그림 101"/>
          <p:cNvPicPr>
            <a:picLocks noChangeAspect="1"/>
          </p:cNvPicPr>
          <p:nvPr/>
        </p:nvPicPr>
        <p:blipFill rotWithShape="1">
          <a:blip cstate="print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462"/>
          <a:stretch/>
        </p:blipFill>
        <p:spPr>
          <a:xfrm>
            <a:off x="727529" y="3750297"/>
            <a:ext cx="2222703" cy="1162299"/>
          </a:xfrm>
          <a:prstGeom prst="rect">
            <a:avLst/>
          </a:prstGeom>
        </p:spPr>
      </p:pic>
      <p:cxnSp>
        <p:nvCxnSpPr>
          <p:cNvPr id="145" name="직선 연결선 144"/>
          <p:cNvCxnSpPr/>
          <p:nvPr/>
        </p:nvCxnSpPr>
        <p:spPr>
          <a:xfrm>
            <a:off x="6074271" y="3009979"/>
            <a:ext cx="251650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직선 연결선 145"/>
          <p:cNvCxnSpPr/>
          <p:nvPr/>
        </p:nvCxnSpPr>
        <p:spPr>
          <a:xfrm>
            <a:off x="6040737" y="4923431"/>
            <a:ext cx="2507215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직선 화살표 연결선 146"/>
          <p:cNvCxnSpPr/>
          <p:nvPr/>
        </p:nvCxnSpPr>
        <p:spPr>
          <a:xfrm>
            <a:off x="8484835" y="3009979"/>
            <a:ext cx="0" cy="1915595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arrow" w="med"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모서리가 둥근 직사각형 147"/>
          <p:cNvSpPr/>
          <p:nvPr/>
        </p:nvSpPr>
        <p:spPr>
          <a:xfrm>
            <a:off x="8378899" y="3546118"/>
            <a:ext cx="211872" cy="818986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35993" compatLnSpc="1" forceAA="0" fromWordArt="0" horzOverflow="overflow" lIns="35993" numCol="1" rIns="35993" rot="0" rtlCol="0" spcCol="0" spcFirstLastPara="0" tIns="35993" vert="eaVert" vertOverflow="overflow" wrap="none">
            <a:prstTxWarp prst="textNoShape">
              <a:avLst/>
            </a:prstTxWarp>
            <a:noAutofit/>
          </a:bodyPr>
          <a:lstStyle/>
          <a:p>
            <a:pPr algn="ctr"/>
            <a:r>
              <a:rPr altLang="ko-KR" b="1" dirty="0" lang="en-US" sz="1000">
                <a:solidFill>
                  <a:prstClr val="white"/>
                </a:solidFill>
              </a:rPr>
              <a:t>Scroll</a:t>
            </a:r>
            <a:endParaRPr altLang="ko-KR" b="1" dirty="0" lang="ko-KR" sz="1000">
              <a:solidFill>
                <a:prstClr val="white"/>
              </a:solidFill>
            </a:endParaRPr>
          </a:p>
        </p:txBody>
      </p:sp>
      <p:graphicFrame>
        <p:nvGraphicFramePr>
          <p:cNvPr id="104" name="표 10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9762652"/>
              </p:ext>
            </p:extLst>
          </p:nvPr>
        </p:nvGraphicFramePr>
        <p:xfrm>
          <a:off x="6056861" y="2748910"/>
          <a:ext cx="2225650" cy="241653"/>
        </p:xfrm>
        <a:graphic>
          <a:graphicData uri="http://schemas.openxmlformats.org/drawingml/2006/table">
            <a:tbl>
              <a:tblPr bandRow="1" firstRow="1"/>
              <a:tblGrid>
                <a:gridCol w="556412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6413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56413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556412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241653">
                <a:tc>
                  <a:txBody>
                    <a:bodyPr numCol="1"/>
                    <a:lstStyle>
                      <a:lvl1pPr algn="l" defTabSz="1001542" eaLnBrk="1" hangingPunct="1" latinLnBrk="1" marL="0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1pPr>
                      <a:lvl2pPr algn="l" defTabSz="1001542" eaLnBrk="1" hangingPunct="1" latinLnBrk="1" marL="500771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2pPr>
                      <a:lvl3pPr algn="l" defTabSz="1001542" eaLnBrk="1" hangingPunct="1" latinLnBrk="1" marL="1001542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3pPr>
                      <a:lvl4pPr algn="l" defTabSz="1001542" eaLnBrk="1" hangingPunct="1" latinLnBrk="1" marL="1502313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4pPr>
                      <a:lvl5pPr algn="l" defTabSz="1001542" eaLnBrk="1" hangingPunct="1" latinLnBrk="1" marL="2003085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5pPr>
                      <a:lvl6pPr algn="l" defTabSz="1001542" eaLnBrk="1" hangingPunct="1" latinLnBrk="1" marL="2503856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6pPr>
                      <a:lvl7pPr algn="l" defTabSz="1001542" eaLnBrk="1" hangingPunct="1" latinLnBrk="1" marL="3004627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7pPr>
                      <a:lvl8pPr algn="l" defTabSz="1001542" eaLnBrk="1" hangingPunct="1" latinLnBrk="1" marL="3505398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8pPr>
                      <a:lvl9pPr algn="l" defTabSz="1001542" eaLnBrk="1" hangingPunct="1" latinLnBrk="1" marL="4006169" rtl="0">
                        <a:defRPr b="1" kern="1200" sz="2000">
                          <a:solidFill>
                            <a:schemeClr val="lt1"/>
                          </a:solidFill>
                          <a:latin typeface="맑은 고딕"/>
                        </a:defRPr>
                      </a:lvl9pPr>
                    </a:lstStyle>
                    <a:p>
                      <a:pPr algn="ctr" latinLnBrk="1"/>
                      <a:r>
                        <a:rPr altLang="ko-KR" dirty="0" lang="ko-KR" sz="700">
                          <a:solidFill>
                            <a:schemeClr val="tx1"/>
                          </a:solidFill>
                        </a:rPr>
                        <a:t>내 글</a:t>
                      </a:r>
                    </a:p>
                  </a:txBody>
                  <a:tcPr anchor="ctr">
                    <a:lnL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chemeClr val="tx1">
                        <a:lumMod val="50000"/>
                        <a:lumOff val="50000"/>
                      </a:schemeClr>
                    </a:solidFill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ko-KR" sz="700">
                          <a:solidFill>
                            <a:schemeClr val="tx1"/>
                          </a:solidFill>
                        </a:rPr>
                        <a:t>좋아요</a:t>
                      </a:r>
                    </a:p>
                  </a:txBody>
                  <a:tcPr anchor="ctr">
                    <a:lnL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ko-KR" sz="700">
                          <a:solidFill>
                            <a:schemeClr val="tx1"/>
                          </a:solidFill>
                        </a:rPr>
                        <a:t>팬</a:t>
                      </a:r>
                    </a:p>
                  </a:txBody>
                  <a:tcPr anchor="ctr">
                    <a:lnL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ko-KR" sz="700">
                          <a:solidFill>
                            <a:schemeClr val="tx1"/>
                          </a:solidFill>
                        </a:rPr>
                        <a:t>활동내역</a:t>
                      </a:r>
                    </a:p>
                  </a:txBody>
                  <a:tcPr anchor="ctr">
                    <a:lnL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1270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lnTlToBr cmpd="sng" w="12700">
                      <a:noFill/>
                      <a:prstDash val="solid"/>
                    </a:lnTlToBr>
                    <a:lnBlToTr cmpd="sng" w="12700">
                      <a:noFill/>
                      <a:prstDash val="solid"/>
                    </a:lnBlToT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</a:tbl>
          </a:graphicData>
        </a:graphic>
      </p:graphicFrame>
      <p:sp>
        <p:nvSpPr>
          <p:cNvPr id="105" name="직사각형 104"/>
          <p:cNvSpPr/>
          <p:nvPr/>
        </p:nvSpPr>
        <p:spPr>
          <a:xfrm>
            <a:off x="6184751" y="3109980"/>
            <a:ext cx="945412" cy="87147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r>
              <a:rPr altLang="ko-KR" dirty="0" lang="ko-KR" sz="700">
                <a:solidFill>
                  <a:schemeClr val="tx1"/>
                </a:solidFill>
              </a:rPr>
              <a:t>내 리뷰</a:t>
            </a:r>
            <a:r>
              <a:rPr altLang="ko-KR" dirty="0" lang="en-US" sz="700">
                <a:solidFill>
                  <a:schemeClr val="tx1"/>
                </a:solidFill>
              </a:rPr>
              <a:t>1</a:t>
            </a:r>
          </a:p>
          <a:p>
            <a:pPr algn="ctr"/>
            <a:r>
              <a:rPr altLang="ko-KR" dirty="0" lang="en-US" sz="700">
                <a:solidFill>
                  <a:schemeClr val="tx1"/>
                </a:solidFill>
              </a:rPr>
              <a:t>Image</a:t>
            </a:r>
            <a:endParaRPr altLang="ko-KR" dirty="0" lang="ko-KR" sz="700">
              <a:solidFill>
                <a:schemeClr val="tx1"/>
              </a:solidFill>
            </a:endParaRPr>
          </a:p>
        </p:txBody>
      </p:sp>
      <p:sp>
        <p:nvSpPr>
          <p:cNvPr id="106" name="TextBox 105"/>
          <p:cNvSpPr txBox="1"/>
          <p:nvPr/>
        </p:nvSpPr>
        <p:spPr>
          <a:xfrm>
            <a:off x="6316036" y="3961631"/>
            <a:ext cx="713761" cy="221716"/>
          </a:xfrm>
          <a:prstGeom prst="rect">
            <a:avLst/>
          </a:prstGeom>
          <a:noFill/>
        </p:spPr>
        <p:txBody>
          <a:bodyPr bIns="45711" lIns="91419" numCol="1" rIns="91419" rtlCol="0" tIns="45711" wrap="square">
            <a:spAutoFit/>
          </a:bodyPr>
          <a:lstStyle/>
          <a:p>
            <a:pPr algn="ctr"/>
            <a:r>
              <a:rPr altLang="ko-KR" dirty="0" lang="ko-KR" sz="800">
                <a:latin charset="-127" pitchFamily="50" typeface="나눔고딕"/>
                <a:ea charset="-127" pitchFamily="50" typeface="나눔고딕"/>
              </a:rPr>
              <a:t>리뷰 제목</a:t>
            </a:r>
            <a:endParaRPr altLang="ko-KR" dirty="0" lang="en-US" sz="800"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107" name="직사각형 106"/>
          <p:cNvSpPr/>
          <p:nvPr/>
        </p:nvSpPr>
        <p:spPr>
          <a:xfrm>
            <a:off x="7217625" y="3109980"/>
            <a:ext cx="945412" cy="87147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r>
              <a:rPr altLang="ko-KR" dirty="0" lang="ko-KR" sz="700">
                <a:solidFill>
                  <a:schemeClr val="tx1"/>
                </a:solidFill>
              </a:rPr>
              <a:t>내 리뷰</a:t>
            </a:r>
            <a:r>
              <a:rPr altLang="ko-KR" dirty="0" lang="en-US" sz="700">
                <a:solidFill>
                  <a:schemeClr val="tx1"/>
                </a:solidFill>
              </a:rPr>
              <a:t>2</a:t>
            </a:r>
          </a:p>
          <a:p>
            <a:pPr algn="ctr"/>
            <a:r>
              <a:rPr altLang="ko-KR" dirty="0" lang="en-US" sz="700">
                <a:solidFill>
                  <a:schemeClr val="tx1"/>
                </a:solidFill>
              </a:rPr>
              <a:t>Image</a:t>
            </a:r>
            <a:endParaRPr altLang="ko-KR" dirty="0" lang="ko-KR" sz="700">
              <a:solidFill>
                <a:schemeClr val="tx1"/>
              </a:solidFill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7333450" y="3961631"/>
            <a:ext cx="713761" cy="221716"/>
          </a:xfrm>
          <a:prstGeom prst="rect">
            <a:avLst/>
          </a:prstGeom>
          <a:noFill/>
        </p:spPr>
        <p:txBody>
          <a:bodyPr bIns="45711" lIns="91419" numCol="1" rIns="91419" rtlCol="0" tIns="45711" wrap="square">
            <a:spAutoFit/>
          </a:bodyPr>
          <a:lstStyle/>
          <a:p>
            <a:pPr algn="ctr"/>
            <a:r>
              <a:rPr altLang="ko-KR" dirty="0" lang="ko-KR" sz="800">
                <a:latin charset="-127" pitchFamily="50" typeface="나눔고딕"/>
                <a:ea charset="-127" pitchFamily="50" typeface="나눔고딕"/>
              </a:rPr>
              <a:t>리뷰 제목</a:t>
            </a:r>
            <a:endParaRPr altLang="ko-KR" dirty="0" lang="en-US" sz="800"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109" name="직사각형 108"/>
          <p:cNvSpPr/>
          <p:nvPr/>
        </p:nvSpPr>
        <p:spPr>
          <a:xfrm>
            <a:off x="6190301" y="4224591"/>
            <a:ext cx="945412" cy="68800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endParaRPr altLang="ko-KR" dirty="0" lang="en-US" sz="700">
              <a:solidFill>
                <a:schemeClr val="tx1"/>
              </a:solidFill>
            </a:endParaRPr>
          </a:p>
          <a:p>
            <a:pPr algn="ctr"/>
            <a:endParaRPr altLang="ko-KR" dirty="0" lang="en-US" sz="700">
              <a:solidFill>
                <a:schemeClr val="tx1"/>
              </a:solidFill>
            </a:endParaRPr>
          </a:p>
          <a:p>
            <a:pPr algn="ctr"/>
            <a:endParaRPr altLang="ko-KR" dirty="0" lang="en-US" sz="700">
              <a:solidFill>
                <a:schemeClr val="tx1"/>
              </a:solidFill>
            </a:endParaRPr>
          </a:p>
          <a:p>
            <a:pPr algn="ctr"/>
            <a:r>
              <a:rPr altLang="ko-KR" dirty="0" lang="ko-KR" sz="700">
                <a:solidFill>
                  <a:schemeClr val="tx1"/>
                </a:solidFill>
              </a:rPr>
              <a:t>내 리뷰</a:t>
            </a:r>
            <a:r>
              <a:rPr altLang="ko-KR" dirty="0" lang="en-US" sz="700">
                <a:solidFill>
                  <a:schemeClr val="tx1"/>
                </a:solidFill>
              </a:rPr>
              <a:t>3</a:t>
            </a:r>
          </a:p>
          <a:p>
            <a:pPr algn="ctr"/>
            <a:r>
              <a:rPr altLang="ko-KR" dirty="0" lang="en-US" sz="700">
                <a:solidFill>
                  <a:schemeClr val="tx1"/>
                </a:solidFill>
              </a:rPr>
              <a:t>Image</a:t>
            </a:r>
            <a:endParaRPr altLang="ko-KR" dirty="0" lang="ko-KR" sz="700">
              <a:solidFill>
                <a:schemeClr val="tx1"/>
              </a:solidFill>
            </a:endParaRPr>
          </a:p>
        </p:txBody>
      </p:sp>
      <p:sp>
        <p:nvSpPr>
          <p:cNvPr id="111" name="직사각형 110"/>
          <p:cNvSpPr/>
          <p:nvPr/>
        </p:nvSpPr>
        <p:spPr>
          <a:xfrm>
            <a:off x="7226771" y="4230616"/>
            <a:ext cx="945412" cy="68800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91419" numCol="1" rIns="91419" rtlCol="0" spcCol="0" tIns="45711"/>
          <a:lstStyle/>
          <a:p>
            <a:pPr algn="ctr"/>
            <a:endParaRPr altLang="ko-KR" dirty="0" lang="en-US" sz="700">
              <a:solidFill>
                <a:schemeClr val="tx1"/>
              </a:solidFill>
            </a:endParaRPr>
          </a:p>
          <a:p>
            <a:pPr algn="ctr"/>
            <a:endParaRPr altLang="ko-KR" dirty="0" lang="en-US" sz="700">
              <a:solidFill>
                <a:schemeClr val="tx1"/>
              </a:solidFill>
            </a:endParaRPr>
          </a:p>
          <a:p>
            <a:pPr algn="ctr"/>
            <a:endParaRPr altLang="ko-KR" dirty="0" lang="en-US" sz="700">
              <a:solidFill>
                <a:schemeClr val="tx1"/>
              </a:solidFill>
            </a:endParaRPr>
          </a:p>
          <a:p>
            <a:pPr algn="ctr"/>
            <a:r>
              <a:rPr altLang="ko-KR" dirty="0" lang="ko-KR" sz="700">
                <a:solidFill>
                  <a:schemeClr val="tx1"/>
                </a:solidFill>
              </a:rPr>
              <a:t>내 리뷰</a:t>
            </a:r>
            <a:r>
              <a:rPr altLang="ko-KR" dirty="0" lang="en-US" sz="700">
                <a:solidFill>
                  <a:schemeClr val="tx1"/>
                </a:solidFill>
              </a:rPr>
              <a:t>4</a:t>
            </a:r>
          </a:p>
          <a:p>
            <a:pPr algn="ctr"/>
            <a:r>
              <a:rPr altLang="ko-KR" dirty="0" lang="en-US" sz="700">
                <a:solidFill>
                  <a:schemeClr val="tx1"/>
                </a:solidFill>
              </a:rPr>
              <a:t>Image</a:t>
            </a:r>
            <a:endParaRPr altLang="ko-KR" dirty="0" lang="ko-KR" sz="700">
              <a:solidFill>
                <a:schemeClr val="tx1"/>
              </a:solidFill>
            </a:endParaRPr>
          </a:p>
        </p:txBody>
      </p:sp>
      <p:sp>
        <p:nvSpPr>
          <p:cNvPr id="112" name="TextBox 111"/>
          <p:cNvSpPr txBox="1"/>
          <p:nvPr/>
        </p:nvSpPr>
        <p:spPr>
          <a:xfrm>
            <a:off x="736529" y="1498120"/>
            <a:ext cx="1593701" cy="261592"/>
          </a:xfrm>
          <a:prstGeom prst="rect">
            <a:avLst/>
          </a:prstGeom>
          <a:noFill/>
        </p:spPr>
        <p:txBody>
          <a:bodyPr bIns="45711" lIns="91419" numCol="1" rIns="91419" rtlCol="0" tIns="45711" wrap="square">
            <a:spAutoFit/>
          </a:bodyPr>
          <a:lstStyle/>
          <a:p>
            <a:r>
              <a:rPr altLang="ko-KR" dirty="0" lang="ko-KR" sz="1100">
                <a:latin typeface="+mj-ea"/>
                <a:ea typeface="+mj-ea"/>
              </a:rPr>
              <a:t>제목</a:t>
            </a:r>
            <a:r>
              <a:rPr altLang="ko-KR" dirty="0" lang="en-US" sz="1100">
                <a:latin typeface="+mj-ea"/>
                <a:ea typeface="+mj-ea"/>
              </a:rPr>
              <a:t>: </a:t>
            </a:r>
            <a:r>
              <a:rPr altLang="ko-KR" dirty="0" i="1" lang="en-US" sz="900" u="sng">
                <a:latin charset="-127" pitchFamily="50" typeface="나눔고딕"/>
                <a:ea charset="-127" pitchFamily="50" typeface="나눔고딕"/>
              </a:rPr>
              <a:t>       </a:t>
            </a:r>
            <a:r>
              <a:rPr altLang="ko-KR" dirty="0" i="1" lang="ko-KR" sz="900" u="sng">
                <a:latin charset="-127" pitchFamily="50" typeface="나눔고딕"/>
                <a:ea charset="-127" pitchFamily="50" typeface="나눔고딕"/>
              </a:rPr>
              <a:t>  </a:t>
            </a:r>
            <a:r>
              <a:rPr altLang="ko-KR" dirty="0" i="1" lang="en-US" sz="900" u="sng">
                <a:latin charset="-127" pitchFamily="50" typeface="나눔고딕"/>
                <a:ea charset="-127" pitchFamily="50" typeface="나눔고딕"/>
              </a:rPr>
              <a:t>                .</a:t>
            </a:r>
            <a:endParaRPr altLang="ko-KR" dirty="0" i="1" lang="en-US" sz="900"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113" name="사각형 설명선 112"/>
          <p:cNvSpPr/>
          <p:nvPr/>
        </p:nvSpPr>
        <p:spPr>
          <a:xfrm>
            <a:off x="1259632" y="2878220"/>
            <a:ext cx="216024" cy="214771"/>
          </a:xfrm>
          <a:prstGeom prst="wedgeRectCallout">
            <a:avLst>
              <a:gd fmla="val 73231" name="adj1"/>
              <a:gd fmla="val 9968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01</a:t>
            </a:r>
            <a:endParaRPr altLang="ko-KR" b="1" dirty="0" lang="ko-KR" sz="800"/>
          </a:p>
        </p:txBody>
      </p:sp>
      <p:sp>
        <p:nvSpPr>
          <p:cNvPr id="114" name="사각형 설명선 113"/>
          <p:cNvSpPr/>
          <p:nvPr/>
        </p:nvSpPr>
        <p:spPr>
          <a:xfrm>
            <a:off x="2273032" y="3266095"/>
            <a:ext cx="216024" cy="214771"/>
          </a:xfrm>
          <a:prstGeom prst="wedgeRectCallout">
            <a:avLst>
              <a:gd fmla="val -24752" name="adj1"/>
              <a:gd fmla="val 69101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02</a:t>
            </a:r>
            <a:endParaRPr altLang="ko-KR" b="1" dirty="0" lang="ko-KR" sz="800"/>
          </a:p>
        </p:txBody>
      </p:sp>
      <p:sp>
        <p:nvSpPr>
          <p:cNvPr id="115" name="사각형 설명선 114"/>
          <p:cNvSpPr/>
          <p:nvPr/>
        </p:nvSpPr>
        <p:spPr>
          <a:xfrm>
            <a:off x="3298928" y="2833692"/>
            <a:ext cx="216024" cy="214771"/>
          </a:xfrm>
          <a:prstGeom prst="wedgeRectCallout">
            <a:avLst>
              <a:gd fmla="val 73231" name="adj1"/>
              <a:gd fmla="val 9968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03</a:t>
            </a:r>
            <a:endParaRPr altLang="ko-KR" b="1" dirty="0" lang="ko-KR" sz="800"/>
          </a:p>
        </p:txBody>
      </p:sp>
      <p:sp>
        <p:nvSpPr>
          <p:cNvPr id="116" name="사각형 설명선 115"/>
          <p:cNvSpPr/>
          <p:nvPr/>
        </p:nvSpPr>
        <p:spPr>
          <a:xfrm>
            <a:off x="6459988" y="1849755"/>
            <a:ext cx="216024" cy="214771"/>
          </a:xfrm>
          <a:prstGeom prst="wedgeRectCallout">
            <a:avLst>
              <a:gd fmla="val 73231" name="adj1"/>
              <a:gd fmla="val 9968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04</a:t>
            </a:r>
            <a:endParaRPr altLang="ko-KR" b="1" dirty="0" lang="ko-KR" sz="800"/>
          </a:p>
        </p:txBody>
      </p:sp>
      <p:sp>
        <p:nvSpPr>
          <p:cNvPr id="117" name="사각형 설명선 116"/>
          <p:cNvSpPr/>
          <p:nvPr/>
        </p:nvSpPr>
        <p:spPr>
          <a:xfrm>
            <a:off x="5803008" y="2923477"/>
            <a:ext cx="216024" cy="214771"/>
          </a:xfrm>
          <a:prstGeom prst="wedgeRectCallout">
            <a:avLst>
              <a:gd fmla="val 73231" name="adj1"/>
              <a:gd fmla="val 9968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05</a:t>
            </a:r>
            <a:endParaRPr altLang="ko-KR" b="1" dirty="0" lang="ko-KR" sz="800"/>
          </a:p>
        </p:txBody>
      </p:sp>
    </p:spTree>
    <p:extLst>
      <p:ext uri="{BB962C8B-B14F-4D97-AF65-F5344CB8AC3E}">
        <p14:creationId xmlns:p14="http://schemas.microsoft.com/office/powerpoint/2010/main" val="680593116"/>
      </p:ext>
    </p:extLst>
  </p:cSld>
  <p:clrMapOvr>
    <a:masterClrMapping/>
  </p:clrMapOvr>
  <p:timing>
    <p:tnLst>
      <p:par>
        <p:cTn dur="indefinite" id="1" nodeType="tmRoot" restart="never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724914" y="188640"/>
            <a:ext cx="7311582" cy="360040"/>
          </a:xfrm>
        </p:spPr>
        <p:txBody>
          <a:bodyPr numCol="1"/>
          <a:lstStyle/>
          <a:p>
            <a:r>
              <a:rPr altLang="ko-KR" dirty="0" lang="ko-KR" smtClean="0"/>
              <a:t>홈 메인</a:t>
            </a:r>
            <a:r>
              <a:rPr altLang="ko-KR" dirty="0" lang="en-US" smtClean="0"/>
              <a:t>/</a:t>
            </a:r>
            <a:r>
              <a:rPr altLang="ko-KR" dirty="0" lang="ko-KR" smtClean="0"/>
              <a:t>햄버거메뉴</a:t>
            </a:r>
            <a:r>
              <a:rPr altLang="ko-KR" dirty="0" lang="en-US" smtClean="0"/>
              <a:t>(</a:t>
            </a:r>
            <a:r>
              <a:rPr altLang="ko-KR" dirty="0" lang="ko-KR" smtClean="0"/>
              <a:t>로그인</a:t>
            </a:r>
            <a:r>
              <a:rPr altLang="ko-KR" dirty="0" lang="en-US" smtClean="0"/>
              <a:t>)</a:t>
            </a:r>
            <a:endParaRPr altLang="ko-KR" dirty="0" lang="ko-KR"/>
          </a:p>
        </p:txBody>
      </p:sp>
      <p:sp>
        <p:nvSpPr>
          <p:cNvPr id="4" name="부제목 3"/>
          <p:cNvSpPr>
            <a:spLocks noGrp="1"/>
          </p:cNvSpPr>
          <p:nvPr>
            <p:ph idx="1" type="subTitle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2" name="슬라이드 번호 개체 틀 1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29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7" name="제목 3"/>
          <p:cNvSpPr txBox="1">
            <a:spLocks/>
          </p:cNvSpPr>
          <p:nvPr/>
        </p:nvSpPr>
        <p:spPr>
          <a:xfrm>
            <a:off x="516520" y="161378"/>
            <a:ext cx="8110960" cy="392909"/>
          </a:xfrm>
          <a:prstGeom prst="rect">
            <a:avLst/>
          </a:prstGeom>
        </p:spPr>
        <p:txBody>
          <a:bodyPr bIns="43634" lIns="87268" numCol="1" rIns="87268" tIns="43634"/>
          <a:lstStyle>
            <a:lvl1pPr algn="l" defTabSz="1001542" eaLnBrk="1" hangingPunct="1" latinLnBrk="1" rtl="0">
              <a:spcBef>
                <a:spcPct val="0"/>
              </a:spcBef>
              <a:buNone/>
              <a:defRPr b="0" kern="1200" sz="16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  <a:cs typeface="+mj-cs"/>
              </a:defRPr>
            </a:lvl1pPr>
          </a:lstStyle>
          <a:p>
            <a:pPr fontAlgn="base">
              <a:spcAft>
                <a:spcPct val="0"/>
              </a:spcAft>
            </a:pPr>
            <a:r>
              <a:rPr altLang="ko-KR" b="1" dirty="0" kumimoji="1" lang="en-US" smtClean="0">
                <a:solidFill>
                  <a:prstClr val="black"/>
                </a:solidFill>
              </a:rPr>
              <a:t>UI </a:t>
            </a:r>
            <a:r>
              <a:rPr altLang="ko-KR" b="1" dirty="0" kumimoji="1" lang="ko-KR" smtClean="0">
                <a:solidFill>
                  <a:prstClr val="black"/>
                </a:solidFill>
              </a:rPr>
              <a:t>시나리오</a:t>
            </a:r>
            <a:endParaRPr altLang="ko-KR" b="1" dirty="0" kumimoji="1" lang="ko-KR">
              <a:solidFill>
                <a:prstClr val="black"/>
              </a:solidFill>
            </a:endParaRPr>
          </a:p>
        </p:txBody>
      </p:sp>
      <p:pic>
        <p:nvPicPr>
          <p:cNvPr id="67" name="그림 66"/>
          <p:cNvPicPr>
            <a:picLocks noChangeAspect="1"/>
          </p:cNvPicPr>
          <p:nvPr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620801"/>
            <a:ext cx="2232247" cy="3968439"/>
          </a:xfrm>
          <a:prstGeom prst="rect">
            <a:avLst/>
          </a:prstGeom>
        </p:spPr>
      </p:pic>
      <p:pic>
        <p:nvPicPr>
          <p:cNvPr id="51" name="그림 50"/>
          <p:cNvPicPr>
            <a:picLocks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1608550"/>
            <a:ext cx="2232246" cy="3968437"/>
          </a:xfrm>
          <a:prstGeom prst="rect">
            <a:avLst/>
          </a:prstGeom>
        </p:spPr>
      </p:pic>
      <p:sp>
        <p:nvSpPr>
          <p:cNvPr id="69" name="사각형 설명선 68"/>
          <p:cNvSpPr/>
          <p:nvPr/>
        </p:nvSpPr>
        <p:spPr>
          <a:xfrm>
            <a:off x="1435259" y="1521765"/>
            <a:ext cx="216024" cy="214771"/>
          </a:xfrm>
          <a:prstGeom prst="wedgeRectCallout">
            <a:avLst>
              <a:gd fmla="val 42367" name="adj1"/>
              <a:gd fmla="val 98667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01</a:t>
            </a:r>
            <a:endParaRPr altLang="ko-KR" b="1" dirty="0" lang="ko-KR" sz="800"/>
          </a:p>
        </p:txBody>
      </p:sp>
      <p:sp>
        <p:nvSpPr>
          <p:cNvPr id="70" name="사각형 설명선 69"/>
          <p:cNvSpPr/>
          <p:nvPr/>
        </p:nvSpPr>
        <p:spPr>
          <a:xfrm>
            <a:off x="5076056" y="2829257"/>
            <a:ext cx="216024" cy="214771"/>
          </a:xfrm>
          <a:prstGeom prst="wedgeRectCallout">
            <a:avLst>
              <a:gd fmla="val -24752" name="adj1"/>
              <a:gd fmla="val 69101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02</a:t>
            </a:r>
            <a:endParaRPr altLang="ko-KR" b="1" dirty="0" lang="ko-KR" sz="800"/>
          </a:p>
        </p:txBody>
      </p:sp>
      <p:sp>
        <p:nvSpPr>
          <p:cNvPr id="71" name="사각형 설명선 70"/>
          <p:cNvSpPr/>
          <p:nvPr/>
        </p:nvSpPr>
        <p:spPr>
          <a:xfrm>
            <a:off x="4408934" y="4283571"/>
            <a:ext cx="216024" cy="214771"/>
          </a:xfrm>
          <a:prstGeom prst="wedgeRectCallout">
            <a:avLst>
              <a:gd fmla="val -1726" name="adj1"/>
              <a:gd fmla="val -87601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03</a:t>
            </a:r>
            <a:endParaRPr altLang="ko-KR" b="1" dirty="0" lang="ko-KR" sz="800"/>
          </a:p>
        </p:txBody>
      </p:sp>
      <p:sp>
        <p:nvSpPr>
          <p:cNvPr id="74" name="사각형 설명선 73"/>
          <p:cNvSpPr/>
          <p:nvPr/>
        </p:nvSpPr>
        <p:spPr>
          <a:xfrm>
            <a:off x="1487115" y="2048116"/>
            <a:ext cx="231355" cy="194795"/>
          </a:xfrm>
          <a:prstGeom prst="wedgeRectCallout">
            <a:avLst>
              <a:gd fmla="val -20833" name="adj1"/>
              <a:gd fmla="val 76985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white"/>
                </a:solidFill>
              </a:rPr>
              <a:t>01-a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52" name="내용 개체 틀 51"/>
          <p:cNvSpPr>
            <a:spLocks noGrp="1"/>
          </p:cNvSpPr>
          <p:nvPr>
            <p:ph idx="13" sz="quarter"/>
          </p:nvPr>
        </p:nvSpPr>
        <p:spPr/>
        <p:txBody>
          <a:bodyPr numCol="1"/>
          <a:lstStyle/>
          <a:p>
            <a:r>
              <a:rPr altLang="ko-KR" dirty="0" lang="en-US" smtClean="0" sz="750"/>
              <a:t>(</a:t>
            </a:r>
            <a:r>
              <a:rPr altLang="ko-KR" dirty="0" lang="ko-KR" smtClean="0" sz="750"/>
              <a:t>좌</a:t>
            </a:r>
            <a:r>
              <a:rPr altLang="ko-KR" dirty="0" lang="en-US" smtClean="0" sz="750"/>
              <a:t>)VIEW_1010  (</a:t>
            </a:r>
            <a:r>
              <a:rPr altLang="ko-KR" dirty="0" lang="ko-KR" smtClean="0" sz="750"/>
              <a:t>우</a:t>
            </a:r>
            <a:r>
              <a:rPr altLang="ko-KR" dirty="0" lang="en-US" smtClean="0" sz="750"/>
              <a:t>)VIEW_6010</a:t>
            </a:r>
            <a:endParaRPr altLang="ko-KR" dirty="0" lang="ko-KR" sz="750"/>
          </a:p>
        </p:txBody>
      </p:sp>
      <p:sp>
        <p:nvSpPr>
          <p:cNvPr id="76" name="사각형 설명선 75"/>
          <p:cNvSpPr/>
          <p:nvPr/>
        </p:nvSpPr>
        <p:spPr>
          <a:xfrm>
            <a:off x="1619672" y="3302839"/>
            <a:ext cx="231355" cy="194795"/>
          </a:xfrm>
          <a:prstGeom prst="wedgeRectCallout">
            <a:avLst>
              <a:gd fmla="val -20833" name="adj1"/>
              <a:gd fmla="val 76985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mtClean="0" sz="700">
                <a:solidFill>
                  <a:prstClr val="white"/>
                </a:solidFill>
              </a:rPr>
              <a:t>01-b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77" name="사각형 설명선 76"/>
          <p:cNvSpPr/>
          <p:nvPr/>
        </p:nvSpPr>
        <p:spPr>
          <a:xfrm>
            <a:off x="1043608" y="4397733"/>
            <a:ext cx="231355" cy="194795"/>
          </a:xfrm>
          <a:prstGeom prst="wedgeRectCallout">
            <a:avLst>
              <a:gd fmla="val -8482" name="adj1"/>
              <a:gd fmla="val -89267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mtClean="0" sz="700">
                <a:solidFill>
                  <a:prstClr val="white"/>
                </a:solidFill>
              </a:rPr>
              <a:t>01-c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78" name="사각형 설명선 77"/>
          <p:cNvSpPr/>
          <p:nvPr/>
        </p:nvSpPr>
        <p:spPr>
          <a:xfrm>
            <a:off x="4124621" y="3573016"/>
            <a:ext cx="231355" cy="194795"/>
          </a:xfrm>
          <a:prstGeom prst="wedgeRectCallout">
            <a:avLst>
              <a:gd fmla="val -8482" name="adj1"/>
              <a:gd fmla="val 72095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mtClean="0" sz="700">
                <a:solidFill>
                  <a:prstClr val="white"/>
                </a:solidFill>
              </a:rPr>
              <a:t>02-a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79" name="사각형 설명선 78"/>
          <p:cNvSpPr/>
          <p:nvPr/>
        </p:nvSpPr>
        <p:spPr>
          <a:xfrm>
            <a:off x="1735349" y="5085184"/>
            <a:ext cx="231355" cy="194795"/>
          </a:xfrm>
          <a:prstGeom prst="wedgeRectCallout">
            <a:avLst>
              <a:gd fmla="val -20833" name="adj1"/>
              <a:gd fmla="val 76985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mtClean="0" sz="700">
                <a:solidFill>
                  <a:prstClr val="white"/>
                </a:solidFill>
              </a:rPr>
              <a:t>01-d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5" name="모서리가 둥근 직사각형 4"/>
          <p:cNvSpPr/>
          <p:nvPr/>
        </p:nvSpPr>
        <p:spPr>
          <a:xfrm>
            <a:off x="3995936" y="5182581"/>
            <a:ext cx="1512167" cy="190635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r>
              <a:rPr altLang="ko-KR" dirty="0" lang="en-US" smtClean="0" sz="700"/>
              <a:t>ID</a:t>
            </a:r>
            <a:r>
              <a:rPr altLang="ko-KR" dirty="0" lang="ko-KR" smtClean="0" sz="700"/>
              <a:t>나 </a:t>
            </a:r>
            <a:r>
              <a:rPr altLang="ko-KR" dirty="0" lang="en-US" smtClean="0" sz="700"/>
              <a:t>PW</a:t>
            </a:r>
            <a:r>
              <a:rPr altLang="ko-KR" dirty="0" lang="ko-KR" smtClean="0" sz="700"/>
              <a:t>가 일치하지 않습니다</a:t>
            </a:r>
            <a:r>
              <a:rPr altLang="ko-KR" dirty="0" lang="en-US" smtClean="0" sz="700"/>
              <a:t>.</a:t>
            </a:r>
            <a:endParaRPr altLang="ko-KR" dirty="0" lang="ko-KR" sz="700"/>
          </a:p>
        </p:txBody>
      </p:sp>
      <p:sp>
        <p:nvSpPr>
          <p:cNvPr id="19" name="사각형 설명선 18"/>
          <p:cNvSpPr/>
          <p:nvPr/>
        </p:nvSpPr>
        <p:spPr>
          <a:xfrm>
            <a:off x="4014915" y="4932114"/>
            <a:ext cx="231355" cy="194795"/>
          </a:xfrm>
          <a:prstGeom prst="wedgeRectCallout">
            <a:avLst>
              <a:gd fmla="val -20833" name="adj1"/>
              <a:gd fmla="val 76985" name="adj2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white"/>
                </a:solidFill>
              </a:rPr>
              <a:t>T01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246270" y="6625927"/>
            <a:ext cx="721773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21" name="직사각형 20"/>
          <p:cNvSpPr/>
          <p:nvPr/>
        </p:nvSpPr>
        <p:spPr>
          <a:xfrm>
            <a:off x="8627479" y="6616402"/>
            <a:ext cx="360887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graphicFrame>
        <p:nvGraphicFramePr>
          <p:cNvPr id="169" name="표 1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3550903"/>
              </p:ext>
            </p:extLst>
          </p:nvPr>
        </p:nvGraphicFramePr>
        <p:xfrm>
          <a:off x="6804248" y="715884"/>
          <a:ext cx="2190059" cy="6211815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205517"/>
                <a:gridCol w="1984542"/>
              </a:tblGrid>
              <a:tr h="1020057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</a:t>
                      </a:r>
                      <a:endParaRPr altLang="ko-KR" b="0" dirty="0" lang="ko-KR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앱</a:t>
                      </a: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설치 시 처음으로 보여지는 화면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좌측 햄버거메뉴 클릭 시 로그인 페이지로 이동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VIEW_6010</a:t>
                      </a: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우측 검색아이콘 클릭 시 검색 페이지로 이동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VIEW_6020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577634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01-a</a:t>
                      </a:r>
                      <a:endParaRPr altLang="ko-KR" b="0" dirty="0" lang="ko-KR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홈 화면의 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3</a:t>
                      </a: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개의 탭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각각 리뷰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박스 탭으로 이동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VIEW_2010, VIEW_3010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577634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01-b</a:t>
                      </a:r>
                      <a:endParaRPr altLang="ko-KR" b="0" dirty="0" lang="ko-KR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l" defTabSz="1001542" eaLnBrk="1" hangingPunct="1" indent="-171450" latinLnBrk="1" lvl="0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cap="none" dirty="0" i="0" kern="1200" kumimoji="0" lang="ko-KR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주간 인기리뷰 대표이미지</a:t>
                      </a:r>
                      <a:r>
                        <a:rPr altLang="ko-KR" b="0" baseline="0" cap="none" dirty="0" i="0" kern="1200" kumimoji="0" lang="en-US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(</a:t>
                      </a:r>
                      <a:r>
                        <a:rPr altLang="ko-KR" b="0" baseline="0" cap="none" dirty="0" i="0" kern="1200" kumimoji="0" lang="ko-KR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가로스크롤</a:t>
                      </a:r>
                      <a:r>
                        <a:rPr altLang="ko-KR" b="0" baseline="0" cap="none" dirty="0" i="0" kern="1200" kumimoji="0" lang="en-US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)</a:t>
                      </a:r>
                    </a:p>
                    <a:p>
                      <a:pPr algn="l" defTabSz="1001542" eaLnBrk="1" hangingPunct="1" indent="-171450" latinLnBrk="1" lvl="0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cap="none" dirty="0" i="0" kern="1200" kumimoji="0" lang="ko-KR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해당 리뷰 상세 화면으로 이동</a:t>
                      </a:r>
                      <a:endParaRPr altLang="ko-KR" b="0" baseline="0" cap="none" dirty="0" i="0" kern="1200" kumimoji="0" lang="en-US" noProof="0" normalizeH="0" smtClean="0" spc="0" strike="noStrike" sz="700" u="none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charset="-127" pitchFamily="50" typeface="돋움"/>
                        <a:ea charset="-127" pitchFamily="50" typeface="돋움"/>
                        <a:cs typeface="+mn-cs"/>
                      </a:endParaRPr>
                    </a:p>
                    <a:p>
                      <a:pPr algn="l" defTabSz="1001542" eaLnBrk="1" hangingPunct="1" indent="-171450" latinLnBrk="1" lvl="0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cap="none" dirty="0" i="0" kern="1200" kumimoji="0" lang="ko-KR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이동화면</a:t>
                      </a:r>
                      <a:r>
                        <a:rPr altLang="ko-KR" b="0" baseline="0" cap="none" dirty="0" i="0" kern="1200" kumimoji="0" lang="en-US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: VIEW_2020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688485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01-c</a:t>
                      </a:r>
                      <a:endParaRPr altLang="ko-KR" b="0" dirty="0" lang="ko-KR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l" defTabSz="1001542" eaLnBrk="1" hangingPunct="1" indent="-171450" latinLnBrk="1" lvl="0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cap="none" dirty="0" i="0" kern="1200" kumimoji="0" lang="en-US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10</a:t>
                      </a:r>
                      <a:r>
                        <a:rPr altLang="ko-KR" b="0" baseline="0" cap="none" dirty="0" i="0" kern="1200" kumimoji="0" lang="ko-KR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가지 대표 게임장르 아이콘</a:t>
                      </a:r>
                      <a:endParaRPr altLang="ko-KR" b="0" baseline="0" cap="none" dirty="0" i="0" kern="1200" kumimoji="0" lang="en-US" noProof="0" normalizeH="0" smtClean="0" spc="0" strike="noStrike" sz="700" u="none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charset="-127" pitchFamily="50" typeface="돋움"/>
                        <a:ea charset="-127" pitchFamily="50" typeface="돋움"/>
                        <a:cs typeface="+mn-cs"/>
                      </a:endParaRPr>
                    </a:p>
                    <a:p>
                      <a:pPr algn="l" defTabSz="1001542" eaLnBrk="1" hangingPunct="1" indent="-171450" latinLnBrk="1" lvl="0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cap="none" dirty="0" i="0" kern="1200" kumimoji="0" lang="ko-KR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해당 장르의 리뷰를 모아둔 리뷰 탭으로 이동</a:t>
                      </a:r>
                      <a:r>
                        <a:rPr altLang="ko-KR" b="0" baseline="0" cap="none" dirty="0" i="0" kern="1200" kumimoji="0" lang="en-US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(ex. </a:t>
                      </a:r>
                      <a:r>
                        <a:rPr altLang="ko-KR" b="0" baseline="0" cap="none" dirty="0" i="0" kern="1200" kumimoji="0" lang="ko-KR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카테고리 </a:t>
                      </a:r>
                      <a:r>
                        <a:rPr altLang="ko-KR" b="0" baseline="0" cap="none" dirty="0" i="0" kern="1200" kumimoji="0" lang="en-US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sort: </a:t>
                      </a:r>
                      <a:r>
                        <a:rPr altLang="ko-KR" b="0" baseline="0" cap="none" dirty="0" i="0" kern="1200" kumimoji="0" lang="ko-KR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전략</a:t>
                      </a:r>
                      <a:r>
                        <a:rPr altLang="ko-KR" b="0" baseline="0" cap="none" dirty="0" i="0" kern="1200" kumimoji="0" lang="en-US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)</a:t>
                      </a:r>
                    </a:p>
                    <a:p>
                      <a:pPr algn="l" defTabSz="1001542" eaLnBrk="1" hangingPunct="1" indent="-171450" latinLnBrk="1" lvl="0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cap="none" dirty="0" i="0" kern="1200" kumimoji="0" lang="ko-KR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이동화면</a:t>
                      </a:r>
                      <a:r>
                        <a:rPr altLang="ko-KR" b="0" baseline="0" cap="none" dirty="0" i="0" kern="1200" kumimoji="0" lang="en-US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: VIEW_2010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749635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01-d</a:t>
                      </a:r>
                      <a:endParaRPr altLang="ko-KR" b="0" dirty="0" lang="ko-KR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l" defTabSz="1001542" eaLnBrk="1" hangingPunct="1" indent="-171450" latinLnBrk="1" lvl="0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cap="none" dirty="0" i="0" kern="1200" kumimoji="0" lang="ko-KR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주간</a:t>
                      </a:r>
                      <a:r>
                        <a:rPr altLang="ko-KR" b="0" baseline="0" cap="none" dirty="0" i="0" kern="1200" kumimoji="0" lang="en-US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 </a:t>
                      </a:r>
                      <a:r>
                        <a:rPr altLang="ko-KR" b="0" baseline="0" cap="none" dirty="0" i="0" kern="1200" kumimoji="0" lang="ko-KR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인기플레이박스와 최신게임 이미지 랜덤노출</a:t>
                      </a:r>
                      <a:endParaRPr altLang="ko-KR" b="0" baseline="0" cap="none" dirty="0" i="0" kern="1200" kumimoji="0" lang="en-US" noProof="0" normalizeH="0" smtClean="0" spc="0" strike="noStrike" sz="700" u="none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charset="-127" pitchFamily="50" typeface="돋움"/>
                        <a:ea charset="-127" pitchFamily="50" typeface="돋움"/>
                        <a:cs typeface="+mn-cs"/>
                      </a:endParaRPr>
                    </a:p>
                    <a:p>
                      <a:pPr algn="l" defTabSz="1001542" eaLnBrk="1" hangingPunct="1" indent="-171450" latinLnBrk="1" lvl="0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cap="none" dirty="0" i="0" kern="1200" kumimoji="0" lang="ko-KR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해당 박스 상세와 게임 리뷰페이지로 이동</a:t>
                      </a:r>
                      <a:endParaRPr altLang="ko-KR" b="0" baseline="0" cap="none" dirty="0" i="0" kern="1200" kumimoji="0" lang="en-US" noProof="0" normalizeH="0" smtClean="0" spc="0" strike="noStrike" sz="700" u="none">
                        <a:ln>
                          <a:noFill/>
                        </a:ln>
                        <a:solidFill>
                          <a:prstClr val="black">
                            <a:lumMod val="75000"/>
                            <a:lumOff val="25000"/>
                          </a:prstClr>
                        </a:solidFill>
                        <a:effectLst/>
                        <a:uLnTx/>
                        <a:uFillTx/>
                        <a:latin charset="-127" pitchFamily="50" typeface="돋움"/>
                        <a:ea charset="-127" pitchFamily="50" typeface="돋움"/>
                        <a:cs typeface="+mn-cs"/>
                      </a:endParaRPr>
                    </a:p>
                    <a:p>
                      <a:pPr algn="l" defTabSz="1001542" eaLnBrk="1" hangingPunct="1" indent="-171450" latinLnBrk="1" lvl="0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cap="none" dirty="0" i="0" kern="1200" kumimoji="0" lang="ko-KR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이동화면</a:t>
                      </a:r>
                      <a:r>
                        <a:rPr altLang="ko-KR" b="0" baseline="0" cap="none" dirty="0" i="0" kern="1200" kumimoji="0" lang="en-US" noProof="0" normalizeH="0" smtClean="0" spc="0" strike="noStrike" sz="700" u="none">
                          <a:ln>
                            <a:noFill/>
                          </a:ln>
                          <a:solidFill>
                            <a:prstClr val="black">
                              <a:lumMod val="75000"/>
                              <a:lumOff val="25000"/>
                            </a:prstClr>
                          </a:solidFill>
                          <a:effectLst/>
                          <a:uLnTx/>
                          <a:uFillTx/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: VIEW_3020, VIEW_2040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1315325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</a:t>
                      </a:r>
                      <a:endParaRPr altLang="ko-KR" b="0" dirty="0" lang="ko-KR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kern="120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겜뷰</a:t>
                      </a:r>
                      <a:r>
                        <a:rPr altLang="ko-KR" b="0" baseline="0" dirty="0" kern="120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 계정으로 로그인</a:t>
                      </a:r>
                      <a:endParaRPr altLang="ko-KR" b="0" baseline="0" dirty="0" kern="120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  <a:cs typeface="+mn-cs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kern="120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ID(</a:t>
                      </a:r>
                      <a:r>
                        <a:rPr altLang="ko-KR" b="0" baseline="0" dirty="0" err="1" kern="120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이메일</a:t>
                      </a:r>
                      <a:r>
                        <a:rPr altLang="ko-KR" b="0" baseline="0" dirty="0" kern="120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)+PW </a:t>
                      </a:r>
                      <a:r>
                        <a:rPr altLang="ko-KR" b="0" baseline="0" dirty="0" kern="120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입력</a:t>
                      </a:r>
                      <a:endParaRPr altLang="ko-KR" b="0" baseline="0" dirty="0" kern="120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  <a:cs typeface="+mn-cs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kern="120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ID, PW </a:t>
                      </a:r>
                      <a:r>
                        <a:rPr altLang="ko-KR" b="0" baseline="0" dirty="0" kern="120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불일치 시 </a:t>
                      </a:r>
                      <a:r>
                        <a:rPr altLang="ko-KR" b="0" baseline="0" dirty="0" err="1" kern="120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토스트알림</a:t>
                      </a:r>
                      <a:r>
                        <a:rPr altLang="ko-KR" b="0" baseline="0" dirty="0" kern="120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: “ID</a:t>
                      </a:r>
                      <a:r>
                        <a:rPr altLang="ko-KR" b="0" baseline="0" dirty="0" kern="120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나 </a:t>
                      </a:r>
                      <a:r>
                        <a:rPr altLang="ko-KR" b="0" baseline="0" dirty="0" kern="120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PW</a:t>
                      </a:r>
                      <a:r>
                        <a:rPr altLang="ko-KR" b="0" baseline="0" dirty="0" kern="120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가 일치하지 않습니다</a:t>
                      </a:r>
                      <a:r>
                        <a:rPr altLang="ko-KR" b="0" baseline="0" dirty="0" kern="120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.”</a:t>
                      </a: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kern="120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노출화면</a:t>
                      </a:r>
                      <a:r>
                        <a:rPr altLang="ko-KR" b="0" baseline="0" dirty="0" kern="120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: VIEW_T01</a:t>
                      </a: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kern="120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자동로그인 설정 가능</a:t>
                      </a:r>
                      <a:endParaRPr altLang="ko-KR" b="0" baseline="0" dirty="0" kern="120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  <a:cs typeface="+mn-cs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kern="120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로그인 시 홈 화면으로 이동</a:t>
                      </a:r>
                      <a:endParaRPr altLang="ko-KR" b="0" baseline="0" dirty="0" kern="120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  <a:cs typeface="+mn-cs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kern="120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이동화면</a:t>
                      </a:r>
                      <a:r>
                        <a:rPr altLang="ko-KR" b="0" baseline="0" dirty="0" kern="120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cs typeface="+mn-cs"/>
                        </a:rPr>
                        <a:t>: VIEW_1010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577634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02-a</a:t>
                      </a:r>
                      <a:endParaRPr altLang="ko-KR" b="0" dirty="0" lang="ko-KR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겜뷰</a:t>
                      </a: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계정의 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ID(</a:t>
                      </a:r>
                      <a:r>
                        <a:rPr altLang="ko-KR" b="0" baseline="0" dirty="0" err="1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이메일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) </a:t>
                      </a: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및 비밀번호 찾기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75064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03</a:t>
                      </a:r>
                      <a:endParaRPr altLang="ko-KR" b="0" dirty="0" lang="ko-KR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l" defTabSz="1001542" eaLnBrk="1" hangingPunct="1" indent="-171450" latinLnBrk="1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비회원인 경우 회원가입 페이지로 이동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algn="l" defTabSz="1001542" eaLnBrk="1" hangingPunct="1" indent="-171450" latinLnBrk="1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VIEW_0010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</a:tbl>
          </a:graphicData>
        </a:graphic>
      </p:graphicFrame>
      <p:cxnSp>
        <p:nvCxnSpPr>
          <p:cNvPr id="22" name="직선 연결선 21"/>
          <p:cNvCxnSpPr/>
          <p:nvPr/>
        </p:nvCxnSpPr>
        <p:spPr>
          <a:xfrm>
            <a:off x="903369" y="2420888"/>
            <a:ext cx="251650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/>
          <p:cNvCxnSpPr/>
          <p:nvPr/>
        </p:nvCxnSpPr>
        <p:spPr>
          <a:xfrm>
            <a:off x="912654" y="5629124"/>
            <a:ext cx="2507215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/>
          <p:cNvCxnSpPr/>
          <p:nvPr/>
        </p:nvCxnSpPr>
        <p:spPr>
          <a:xfrm>
            <a:off x="3313933" y="2420888"/>
            <a:ext cx="0" cy="3208236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arrow" w="med"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모서리가 둥근 직사각형 24"/>
          <p:cNvSpPr/>
          <p:nvPr/>
        </p:nvSpPr>
        <p:spPr>
          <a:xfrm>
            <a:off x="3207997" y="3615513"/>
            <a:ext cx="211872" cy="818986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35993" compatLnSpc="1" forceAA="0" fromWordArt="0" horzOverflow="overflow" lIns="35993" numCol="1" rIns="35993" rot="0" rtlCol="0" spcCol="0" spcFirstLastPara="0" tIns="35993" vert="eaVert" vertOverflow="overflow" wrap="none">
            <a:prstTxWarp prst="textNoShape">
              <a:avLst/>
            </a:prstTxWarp>
            <a:noAutofit/>
          </a:bodyPr>
          <a:lstStyle/>
          <a:p>
            <a:pPr algn="ctr"/>
            <a:r>
              <a:rPr altLang="ko-KR" b="1" dirty="0" lang="en-US" sz="1000">
                <a:solidFill>
                  <a:prstClr val="white"/>
                </a:solidFill>
              </a:rPr>
              <a:t>Scroll</a:t>
            </a:r>
            <a:endParaRPr altLang="ko-KR" b="1" dirty="0" lang="ko-KR" sz="10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287100"/>
      </p:ext>
    </p:extLst>
  </p:cSld>
  <p:clrMapOvr>
    <a:masterClrMapping/>
  </p:clrMapOvr>
  <p:timing>
    <p:tnLst>
      <p:par>
        <p:cTn dur="indefinite" id="1" nodeType="tmRoot" restart="never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r>
              <a:rPr altLang="ko-KR" dirty="0" lang="ko-KR" smtClean="0"/>
              <a:t>회원가입</a:t>
            </a:r>
            <a:r>
              <a:rPr altLang="ko-KR" dirty="0" lang="en-US" smtClean="0"/>
              <a:t>(1)</a:t>
            </a:r>
            <a:endParaRPr altLang="ko-KR" dirty="0" lang="ko-KR"/>
          </a:p>
        </p:txBody>
      </p:sp>
      <p:sp>
        <p:nvSpPr>
          <p:cNvPr id="4" name="부제목 3"/>
          <p:cNvSpPr>
            <a:spLocks noGrp="1"/>
          </p:cNvSpPr>
          <p:nvPr>
            <p:ph idx="1" type="subTitle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2" name="슬라이드 번호 개체 틀 1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30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7" name="제목 3"/>
          <p:cNvSpPr txBox="1">
            <a:spLocks/>
          </p:cNvSpPr>
          <p:nvPr/>
        </p:nvSpPr>
        <p:spPr>
          <a:xfrm>
            <a:off x="516520" y="161378"/>
            <a:ext cx="8110960" cy="392909"/>
          </a:xfrm>
          <a:prstGeom prst="rect">
            <a:avLst/>
          </a:prstGeom>
        </p:spPr>
        <p:txBody>
          <a:bodyPr bIns="43634" lIns="87268" numCol="1" rIns="87268" tIns="43634"/>
          <a:lstStyle>
            <a:lvl1pPr algn="l" defTabSz="1001542" eaLnBrk="1" hangingPunct="1" latinLnBrk="1" rtl="0">
              <a:spcBef>
                <a:spcPct val="0"/>
              </a:spcBef>
              <a:buNone/>
              <a:defRPr b="0" kern="1200" sz="16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  <a:cs typeface="+mj-cs"/>
              </a:defRPr>
            </a:lvl1pPr>
          </a:lstStyle>
          <a:p>
            <a:pPr fontAlgn="base">
              <a:spcAft>
                <a:spcPct val="0"/>
              </a:spcAft>
            </a:pPr>
            <a:r>
              <a:rPr altLang="ko-KR" b="1" dirty="0" kumimoji="1" lang="en-US" smtClean="0">
                <a:solidFill>
                  <a:prstClr val="black"/>
                </a:solidFill>
              </a:rPr>
              <a:t>UI </a:t>
            </a:r>
            <a:r>
              <a:rPr altLang="ko-KR" b="1" dirty="0" kumimoji="1" lang="ko-KR" smtClean="0">
                <a:solidFill>
                  <a:prstClr val="black"/>
                </a:solidFill>
              </a:rPr>
              <a:t>시나리오</a:t>
            </a:r>
            <a:endParaRPr altLang="ko-KR" b="1" dirty="0" kumimoji="1" lang="ko-KR">
              <a:solidFill>
                <a:prstClr val="black"/>
              </a:solidFill>
            </a:endParaRPr>
          </a:p>
        </p:txBody>
      </p:sp>
      <p:graphicFrame>
        <p:nvGraphicFramePr>
          <p:cNvPr id="169" name="표 1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6687177"/>
              </p:ext>
            </p:extLst>
          </p:nvPr>
        </p:nvGraphicFramePr>
        <p:xfrm>
          <a:off x="6774429" y="790782"/>
          <a:ext cx="2214555" cy="2077608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246061"/>
                <a:gridCol w="1968494"/>
              </a:tblGrid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회원가입 페이지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다른 계정을 사용한 회원가입과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이메일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회원가입 중 선택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각 화면으로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VIEW_0020, VIEW_0030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이메일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회원가입 페이지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이름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이메일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ID, PW,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닉네임 등의 정보입력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T01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의 필수 입력사항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또는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조건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미충족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시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토스트알림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“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다시 확인해 주세요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.”</a:t>
                      </a: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노출화면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VIEW_T03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2" name="내용 개체 틀 51"/>
          <p:cNvSpPr>
            <a:spLocks noGrp="1"/>
          </p:cNvSpPr>
          <p:nvPr>
            <p:ph idx="13" sz="quarter"/>
          </p:nvPr>
        </p:nvSpPr>
        <p:spPr/>
        <p:txBody>
          <a:bodyPr numCol="1"/>
          <a:lstStyle/>
          <a:p>
            <a:r>
              <a:rPr altLang="ko-KR" dirty="0" lang="en-US" smtClean="0" sz="750"/>
              <a:t>(</a:t>
            </a:r>
            <a:r>
              <a:rPr altLang="ko-KR" dirty="0" lang="ko-KR" smtClean="0" sz="750"/>
              <a:t>좌</a:t>
            </a:r>
            <a:r>
              <a:rPr altLang="ko-KR" dirty="0" lang="en-US" smtClean="0" sz="750"/>
              <a:t>)VIEW_0010  (</a:t>
            </a:r>
            <a:r>
              <a:rPr altLang="ko-KR" dirty="0" lang="ko-KR" smtClean="0" sz="750"/>
              <a:t>우</a:t>
            </a:r>
            <a:r>
              <a:rPr altLang="ko-KR" dirty="0" lang="en-US" smtClean="0" sz="750"/>
              <a:t>)VIEW_0030</a:t>
            </a:r>
            <a:endParaRPr altLang="ko-KR" dirty="0" lang="ko-KR" sz="750"/>
          </a:p>
        </p:txBody>
      </p:sp>
      <p:pic>
        <p:nvPicPr>
          <p:cNvPr id="82" name="그림 81"/>
          <p:cNvPicPr>
            <a:picLocks noChangeAspect="1"/>
          </p:cNvPicPr>
          <p:nvPr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620801"/>
            <a:ext cx="2232246" cy="3968439"/>
          </a:xfrm>
          <a:prstGeom prst="rect">
            <a:avLst/>
          </a:prstGeom>
        </p:spPr>
      </p:pic>
      <p:pic>
        <p:nvPicPr>
          <p:cNvPr id="83" name="그림 82"/>
          <p:cNvPicPr>
            <a:picLocks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1608550"/>
            <a:ext cx="2232245" cy="3968437"/>
          </a:xfrm>
          <a:prstGeom prst="rect">
            <a:avLst/>
          </a:prstGeom>
        </p:spPr>
      </p:pic>
      <p:sp>
        <p:nvSpPr>
          <p:cNvPr id="84" name="사각형 설명선 83"/>
          <p:cNvSpPr/>
          <p:nvPr/>
        </p:nvSpPr>
        <p:spPr>
          <a:xfrm>
            <a:off x="755576" y="1918085"/>
            <a:ext cx="216024" cy="214771"/>
          </a:xfrm>
          <a:prstGeom prst="wedgeRectCallout">
            <a:avLst>
              <a:gd fmla="val 42367" name="adj1"/>
              <a:gd fmla="val 98667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01</a:t>
            </a:r>
            <a:endParaRPr altLang="ko-KR" b="1" dirty="0" lang="ko-KR" sz="800"/>
          </a:p>
        </p:txBody>
      </p:sp>
      <p:sp>
        <p:nvSpPr>
          <p:cNvPr id="85" name="사각형 설명선 84"/>
          <p:cNvSpPr/>
          <p:nvPr/>
        </p:nvSpPr>
        <p:spPr>
          <a:xfrm>
            <a:off x="5292080" y="1908892"/>
            <a:ext cx="216024" cy="214771"/>
          </a:xfrm>
          <a:prstGeom prst="wedgeRectCallout">
            <a:avLst>
              <a:gd fmla="val -24752" name="adj1"/>
              <a:gd fmla="val 69101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02</a:t>
            </a:r>
            <a:endParaRPr altLang="ko-KR" b="1" dirty="0" lang="ko-KR" sz="800"/>
          </a:p>
        </p:txBody>
      </p:sp>
      <p:sp>
        <p:nvSpPr>
          <p:cNvPr id="86" name="사각형 설명선 85"/>
          <p:cNvSpPr/>
          <p:nvPr/>
        </p:nvSpPr>
        <p:spPr>
          <a:xfrm>
            <a:off x="4246270" y="4581128"/>
            <a:ext cx="231355" cy="194795"/>
          </a:xfrm>
          <a:prstGeom prst="wedgeRectCallout">
            <a:avLst>
              <a:gd fmla="val -20833" name="adj1"/>
              <a:gd fmla="val 76985" name="adj2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white"/>
                </a:solidFill>
              </a:rPr>
              <a:t>T01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87" name="직사각형 86"/>
          <p:cNvSpPr/>
          <p:nvPr/>
        </p:nvSpPr>
        <p:spPr>
          <a:xfrm>
            <a:off x="4246270" y="6625927"/>
            <a:ext cx="721773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88" name="직사각형 87"/>
          <p:cNvSpPr/>
          <p:nvPr/>
        </p:nvSpPr>
        <p:spPr>
          <a:xfrm>
            <a:off x="8627479" y="6616402"/>
            <a:ext cx="360887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</p:spTree>
    <p:extLst>
      <p:ext uri="{BB962C8B-B14F-4D97-AF65-F5344CB8AC3E}">
        <p14:creationId xmlns:p14="http://schemas.microsoft.com/office/powerpoint/2010/main" val="1710811595"/>
      </p:ext>
    </p:extLst>
  </p:cSld>
  <p:clrMapOvr>
    <a:masterClrMapping/>
  </p:clrMapOvr>
  <p:timing>
    <p:tnLst>
      <p:par>
        <p:cTn dur="indefinite" id="1" nodeType="tmRoot" restart="never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슬라이드 번호 개체 틀 1"/>
          <p:cNvSpPr>
            <a:spLocks noGrp="1"/>
          </p:cNvSpPr>
          <p:nvPr>
            <p:ph idx="4" sz="quarter" type="sldNum"/>
          </p:nvPr>
        </p:nvSpPr>
        <p:spPr>
          <a:prstGeom prst="rect">
            <a:avLst/>
          </a:prstGeom>
        </p:spPr>
        <p:txBody>
          <a:bodyPr anchor="ctr" bIns="39826" lIns="79653" numCol="1" rIns="79653" rtlCol="0" tIns="39826" vert="horz"/>
          <a:lstStyle>
            <a:lvl1pPr algn="r">
              <a:defRPr b="1" sz="8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맑은 고딕"/>
                <a:ea charset="-127" pitchFamily="50" typeface="맑은 고딕"/>
              </a:defRPr>
            </a:lvl1pPr>
          </a:lstStyle>
          <a:p>
            <a:fld id="{477DBE4B-DCB7-47FF-8267-B55809756121}" type="slidenum">
              <a:rPr altLang="ko-KR" lang="ko-KR" smtClean="0"/>
              <a:pPr/>
              <a:t>3</a:t>
            </a:fld>
            <a:endParaRPr altLang="ko-KR" lang="ko-KR"/>
          </a:p>
        </p:txBody>
      </p:sp>
      <p:graphicFrame>
        <p:nvGraphicFramePr>
          <p:cNvPr id="4" name="표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277658"/>
              </p:ext>
            </p:extLst>
          </p:nvPr>
        </p:nvGraphicFramePr>
        <p:xfrm>
          <a:off x="1402124" y="1469682"/>
          <a:ext cx="6299330" cy="2612427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793645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550568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03054"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ko-KR" sz="900">
                          <a:solidFill>
                            <a:srgbClr val="404040"/>
                          </a:solidFill>
                        </a:rPr>
                        <a:t>구분</a:t>
                      </a:r>
                    </a:p>
                  </a:txBody>
                  <a:tcPr anchor="ctr" marL="84406" marR="84406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905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ko-KR" sz="900">
                          <a:solidFill>
                            <a:srgbClr val="404040"/>
                          </a:solidFill>
                        </a:rPr>
                        <a:t>상세</a:t>
                      </a:r>
                    </a:p>
                  </a:txBody>
                  <a:tcPr anchor="ctr" marL="84406" marR="84406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905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905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69791"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b="0" dirty="0" lang="en-US" sz="1100">
                          <a:solidFill>
                            <a:schemeClr val="tx1"/>
                          </a:solidFill>
                        </a:rPr>
                        <a:t>OS</a:t>
                      </a:r>
                      <a:endParaRPr altLang="ko-KR" b="0" dirty="0" lang="ko-KR" sz="1100">
                        <a:solidFill>
                          <a:schemeClr val="tx1"/>
                        </a:solidFill>
                      </a:endParaRPr>
                    </a:p>
                  </a:txBody>
                  <a:tcPr anchor="ctr" marB="41468" marL="77410" marR="77410" marT="41468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latinLnBrk="1" lvl="1">
                        <a:lnSpc>
                          <a:spcPct val="150000"/>
                        </a:lnSpc>
                      </a:pPr>
                      <a:r>
                        <a:rPr altLang="ko-KR" b="0" dirty="0" lang="ko-KR" sz="1100">
                          <a:solidFill>
                            <a:schemeClr val="tx1"/>
                          </a:solidFill>
                        </a:rPr>
                        <a:t>최소 사양 </a:t>
                      </a:r>
                      <a:r>
                        <a:rPr altLang="ko-KR" b="0" dirty="0" lang="en-US" sz="110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altLang="ko-KR" b="0" dirty="0" lang="ko-KR" sz="1100">
                          <a:solidFill>
                            <a:schemeClr val="tx1"/>
                          </a:solidFill>
                        </a:rPr>
                        <a:t>안드로이드 </a:t>
                      </a:r>
                      <a:r>
                        <a:rPr altLang="ko-KR" b="0" dirty="0" lang="en-US" sz="1100">
                          <a:solidFill>
                            <a:schemeClr val="tx1"/>
                          </a:solidFill>
                        </a:rPr>
                        <a:t>4.2 Jelly Bean</a:t>
                      </a:r>
                      <a:r>
                        <a:rPr altLang="ko-KR" b="0" baseline="0" dirty="0" lang="en-US" sz="1100">
                          <a:solidFill>
                            <a:schemeClr val="tx1"/>
                          </a:solidFill>
                        </a:rPr>
                        <a:t> </a:t>
                      </a:r>
                      <a:r>
                        <a:rPr altLang="ko-KR" b="0" dirty="0" lang="ko-KR" sz="1100">
                          <a:solidFill>
                            <a:schemeClr val="tx1"/>
                          </a:solidFill>
                        </a:rPr>
                        <a:t>이상 </a:t>
                      </a:r>
                      <a:r>
                        <a:rPr altLang="ko-KR" b="0" dirty="0" lang="en-US" sz="1100">
                          <a:solidFill>
                            <a:schemeClr val="tx1"/>
                          </a:solidFill>
                        </a:rPr>
                        <a:t>(API level 17)</a:t>
                      </a:r>
                    </a:p>
                  </a:txBody>
                  <a:tcPr anchor="ctr" marB="41468" marL="77410" marR="77410" marT="41468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905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69791"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b="0" dirty="0" lang="ko-KR" sz="1100">
                          <a:solidFill>
                            <a:schemeClr val="tx1"/>
                          </a:solidFill>
                        </a:rPr>
                        <a:t>해상도</a:t>
                      </a:r>
                    </a:p>
                  </a:txBody>
                  <a:tcPr anchor="ctr" marB="41468" marL="77410" marR="77410" marT="41468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latinLnBrk="1" lvl="1">
                        <a:lnSpc>
                          <a:spcPct val="150000"/>
                        </a:lnSpc>
                      </a:pPr>
                      <a:r>
                        <a:rPr altLang="ko-KR" dirty="0" lang="en-US" sz="1100">
                          <a:effectLst/>
                        </a:rPr>
                        <a:t>1080 x 1920</a:t>
                      </a:r>
                      <a:endParaRPr altLang="ko-KR" b="0" dirty="0" lang="ko-KR" sz="1100">
                        <a:solidFill>
                          <a:schemeClr val="tx1"/>
                        </a:solidFill>
                      </a:endParaRPr>
                    </a:p>
                  </a:txBody>
                  <a:tcPr anchor="ctr" marB="41468" marL="77410" marR="77410" marT="41468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905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69791"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b="0" dirty="0" lang="ko-KR" sz="1100">
                          <a:solidFill>
                            <a:schemeClr val="tx1"/>
                          </a:solidFill>
                        </a:rPr>
                        <a:t>기종</a:t>
                      </a:r>
                    </a:p>
                  </a:txBody>
                  <a:tcPr anchor="ctr" marB="41468" marL="77410" marR="77410" marT="41468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latinLnBrk="1" lvl="1">
                        <a:lnSpc>
                          <a:spcPct val="150000"/>
                        </a:lnSpc>
                      </a:pPr>
                      <a:r>
                        <a:rPr altLang="ko-KR" b="0" dirty="0" lang="ko-KR" sz="1100">
                          <a:solidFill>
                            <a:schemeClr val="tx1"/>
                          </a:solidFill>
                        </a:rPr>
                        <a:t>기준 단말 </a:t>
                      </a:r>
                      <a:r>
                        <a:rPr altLang="ko-KR" b="0" dirty="0" lang="en-US" sz="1100">
                          <a:solidFill>
                            <a:schemeClr val="tx1"/>
                          </a:solidFill>
                        </a:rPr>
                        <a:t>: </a:t>
                      </a:r>
                      <a:r>
                        <a:rPr altLang="ko-KR" b="0" dirty="0" lang="ko-KR" sz="1100">
                          <a:solidFill>
                            <a:schemeClr val="tx1"/>
                          </a:solidFill>
                        </a:rPr>
                        <a:t>삼성 갤럭시 </a:t>
                      </a:r>
                      <a:r>
                        <a:rPr altLang="ko-KR" b="0" dirty="0" lang="en-US" sz="1100">
                          <a:solidFill>
                            <a:schemeClr val="tx1"/>
                          </a:solidFill>
                        </a:rPr>
                        <a:t>S4</a:t>
                      </a:r>
                      <a:r>
                        <a:rPr altLang="ko-KR" b="0" baseline="0" dirty="0" lang="en-US" sz="1100">
                          <a:solidFill>
                            <a:schemeClr val="tx1"/>
                          </a:solidFill>
                        </a:rPr>
                        <a:t> </a:t>
                      </a:r>
                    </a:p>
                  </a:txBody>
                  <a:tcPr anchor="ctr" marB="41468" marL="77410" marR="77410" marT="41468">
                    <a:lnL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905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3175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  <p:sp>
        <p:nvSpPr>
          <p:cNvPr id="10" name="제목 9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b="1" dirty="0" lang="en-US"/>
              <a:t>2. </a:t>
            </a:r>
            <a:r>
              <a:rPr altLang="ko-KR" b="1" dirty="0" lang="ko-KR"/>
              <a:t>제공 환경</a:t>
            </a:r>
          </a:p>
        </p:txBody>
      </p:sp>
    </p:spTree>
    <p:extLst>
      <p:ext uri="{BB962C8B-B14F-4D97-AF65-F5344CB8AC3E}">
        <p14:creationId xmlns:p14="http://schemas.microsoft.com/office/powerpoint/2010/main" val="271373884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r>
              <a:rPr altLang="ko-KR" dirty="0" lang="ko-KR"/>
              <a:t>회원가입</a:t>
            </a:r>
            <a:r>
              <a:rPr altLang="ko-KR" dirty="0" lang="en-US" smtClean="0"/>
              <a:t>(2)</a:t>
            </a:r>
            <a:endParaRPr altLang="ko-KR" dirty="0" lang="ko-KR"/>
          </a:p>
        </p:txBody>
      </p:sp>
      <p:sp>
        <p:nvSpPr>
          <p:cNvPr id="4" name="부제목 3"/>
          <p:cNvSpPr>
            <a:spLocks noGrp="1"/>
          </p:cNvSpPr>
          <p:nvPr>
            <p:ph idx="1" type="subTitle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2" name="슬라이드 번호 개체 틀 1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31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7" name="제목 3"/>
          <p:cNvSpPr txBox="1">
            <a:spLocks/>
          </p:cNvSpPr>
          <p:nvPr/>
        </p:nvSpPr>
        <p:spPr>
          <a:xfrm>
            <a:off x="516520" y="161378"/>
            <a:ext cx="8110960" cy="392909"/>
          </a:xfrm>
          <a:prstGeom prst="rect">
            <a:avLst/>
          </a:prstGeom>
        </p:spPr>
        <p:txBody>
          <a:bodyPr bIns="43634" lIns="87268" numCol="1" rIns="87268" tIns="43634"/>
          <a:lstStyle>
            <a:lvl1pPr algn="l" defTabSz="1001542" eaLnBrk="1" hangingPunct="1" latinLnBrk="1" rtl="0">
              <a:spcBef>
                <a:spcPct val="0"/>
              </a:spcBef>
              <a:buNone/>
              <a:defRPr b="0" kern="1200" sz="16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  <a:cs typeface="+mj-cs"/>
              </a:defRPr>
            </a:lvl1pPr>
          </a:lstStyle>
          <a:p>
            <a:pPr fontAlgn="base">
              <a:spcAft>
                <a:spcPct val="0"/>
              </a:spcAft>
            </a:pPr>
            <a:r>
              <a:rPr altLang="ko-KR" b="1" dirty="0" kumimoji="1" lang="en-US" smtClean="0">
                <a:solidFill>
                  <a:prstClr val="black"/>
                </a:solidFill>
              </a:rPr>
              <a:t>UI </a:t>
            </a:r>
            <a:r>
              <a:rPr altLang="ko-KR" b="1" dirty="0" kumimoji="1" lang="ko-KR" smtClean="0">
                <a:solidFill>
                  <a:prstClr val="black"/>
                </a:solidFill>
              </a:rPr>
              <a:t>시나리오</a:t>
            </a:r>
            <a:endParaRPr altLang="ko-KR" b="1" dirty="0" kumimoji="1" lang="ko-KR">
              <a:solidFill>
                <a:prstClr val="black"/>
              </a:solidFill>
            </a:endParaRPr>
          </a:p>
        </p:txBody>
      </p:sp>
      <p:graphicFrame>
        <p:nvGraphicFramePr>
          <p:cNvPr id="169" name="표 1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7882128"/>
              </p:ext>
            </p:extLst>
          </p:nvPr>
        </p:nvGraphicFramePr>
        <p:xfrm>
          <a:off x="6774429" y="790782"/>
          <a:ext cx="2214555" cy="1578752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246061"/>
                <a:gridCol w="1968494"/>
              </a:tblGrid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사용자의 게임취향 질문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맞춤리뷰 노출에 활용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T01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필수 취향 질문에 대답하지 않고 완료한 경우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토스트알림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“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항목이 다 입력되지 않았습니다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.”</a:t>
                      </a: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노출화면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VIEW_T02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답변완료 후 완료 버튼 클릭 시 회원가입완료 팝업 노출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노출화면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VIEW_P01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2" name="내용 개체 틀 51"/>
          <p:cNvSpPr>
            <a:spLocks noGrp="1"/>
          </p:cNvSpPr>
          <p:nvPr>
            <p:ph idx="13" sz="quarter"/>
          </p:nvPr>
        </p:nvSpPr>
        <p:spPr/>
        <p:txBody>
          <a:bodyPr numCol="1"/>
          <a:lstStyle/>
          <a:p>
            <a:r>
              <a:rPr altLang="ko-KR" dirty="0" lang="en-US" smtClean="0" sz="750"/>
              <a:t>(</a:t>
            </a:r>
            <a:r>
              <a:rPr altLang="ko-KR" dirty="0" lang="ko-KR" smtClean="0" sz="750"/>
              <a:t>좌</a:t>
            </a:r>
            <a:r>
              <a:rPr altLang="ko-KR" dirty="0" lang="en-US" smtClean="0" sz="750"/>
              <a:t>)VIEW_0010  (</a:t>
            </a:r>
            <a:r>
              <a:rPr altLang="ko-KR" dirty="0" lang="ko-KR" smtClean="0" sz="750"/>
              <a:t>우</a:t>
            </a:r>
            <a:r>
              <a:rPr altLang="ko-KR" dirty="0" lang="en-US" smtClean="0" sz="750"/>
              <a:t>)VIEW_0030</a:t>
            </a:r>
            <a:endParaRPr altLang="ko-KR" dirty="0" lang="ko-KR" sz="750"/>
          </a:p>
        </p:txBody>
      </p:sp>
      <p:pic>
        <p:nvPicPr>
          <p:cNvPr id="82" name="그림 81"/>
          <p:cNvPicPr>
            <a:picLocks noChangeAspect="1"/>
          </p:cNvPicPr>
          <p:nvPr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620802"/>
            <a:ext cx="2232246" cy="3968437"/>
          </a:xfrm>
          <a:prstGeom prst="rect">
            <a:avLst/>
          </a:prstGeom>
        </p:spPr>
      </p:pic>
      <p:pic>
        <p:nvPicPr>
          <p:cNvPr id="83" name="그림 82"/>
          <p:cNvPicPr>
            <a:picLocks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20" y="1608551"/>
            <a:ext cx="2232245" cy="3968435"/>
          </a:xfrm>
          <a:prstGeom prst="rect">
            <a:avLst/>
          </a:prstGeom>
        </p:spPr>
      </p:pic>
      <p:sp>
        <p:nvSpPr>
          <p:cNvPr id="84" name="사각형 설명선 83"/>
          <p:cNvSpPr/>
          <p:nvPr/>
        </p:nvSpPr>
        <p:spPr>
          <a:xfrm>
            <a:off x="755576" y="2134109"/>
            <a:ext cx="216024" cy="214771"/>
          </a:xfrm>
          <a:prstGeom prst="wedgeRectCallout">
            <a:avLst>
              <a:gd fmla="val 42367" name="adj1"/>
              <a:gd fmla="val 98667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01</a:t>
            </a:r>
            <a:endParaRPr altLang="ko-KR" b="1" dirty="0" lang="ko-KR" sz="800"/>
          </a:p>
        </p:txBody>
      </p:sp>
      <p:sp>
        <p:nvSpPr>
          <p:cNvPr id="13" name="사각형 설명선 12"/>
          <p:cNvSpPr/>
          <p:nvPr/>
        </p:nvSpPr>
        <p:spPr>
          <a:xfrm>
            <a:off x="1187624" y="4590256"/>
            <a:ext cx="231355" cy="194795"/>
          </a:xfrm>
          <a:prstGeom prst="wedgeRectCallout">
            <a:avLst>
              <a:gd fmla="val -20833" name="adj1"/>
              <a:gd fmla="val 76985" name="adj2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white"/>
                </a:solidFill>
              </a:rPr>
              <a:t>T01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14" name="사각형 설명선 13"/>
          <p:cNvSpPr/>
          <p:nvPr/>
        </p:nvSpPr>
        <p:spPr>
          <a:xfrm>
            <a:off x="2915814" y="5157192"/>
            <a:ext cx="216024" cy="214771"/>
          </a:xfrm>
          <a:prstGeom prst="wedgeRectCallout">
            <a:avLst>
              <a:gd fmla="val -24752" name="adj1"/>
              <a:gd fmla="val 69101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02</a:t>
            </a:r>
            <a:endParaRPr altLang="ko-KR" b="1" dirty="0" lang="ko-KR" sz="800"/>
          </a:p>
        </p:txBody>
      </p:sp>
      <p:sp>
        <p:nvSpPr>
          <p:cNvPr id="5" name="TextBox 4"/>
          <p:cNvSpPr txBox="1"/>
          <p:nvPr/>
        </p:nvSpPr>
        <p:spPr>
          <a:xfrm>
            <a:off x="3923928" y="4785051"/>
            <a:ext cx="1872208" cy="37214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numCol="1" rtlCol="0" wrap="square">
            <a:spAutoFit/>
          </a:bodyPr>
          <a:lstStyle/>
          <a:p>
            <a:endParaRPr altLang="ko-KR" dirty="0" lang="ko-KR"/>
          </a:p>
        </p:txBody>
      </p:sp>
      <p:sp>
        <p:nvSpPr>
          <p:cNvPr id="16" name="사각형 설명선 15"/>
          <p:cNvSpPr/>
          <p:nvPr/>
        </p:nvSpPr>
        <p:spPr>
          <a:xfrm>
            <a:off x="5027876" y="3495370"/>
            <a:ext cx="231355" cy="194795"/>
          </a:xfrm>
          <a:prstGeom prst="wedgeRectCallout">
            <a:avLst>
              <a:gd fmla="val -20833" name="adj1"/>
              <a:gd fmla="val 76985" name="adj2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white"/>
                </a:solidFill>
              </a:rPr>
              <a:t>P01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971600" y="3000663"/>
            <a:ext cx="1044115" cy="215444"/>
          </a:xfrm>
          <a:prstGeom prst="rect">
            <a:avLst/>
          </a:prstGeom>
          <a:noFill/>
        </p:spPr>
        <p:txBody>
          <a:bodyPr numCol="1" rtlCol="0" wrap="square">
            <a:spAutoFit/>
          </a:bodyPr>
          <a:lstStyle/>
          <a:p>
            <a:r>
              <a:rPr altLang="ko-KR" lang="ko-KR" smtClean="0" sz="800">
                <a:solidFill>
                  <a:schemeClr val="bg1">
                    <a:lumMod val="75000"/>
                  </a:schemeClr>
                </a:solidFill>
              </a:rPr>
              <a:t>연령대</a:t>
            </a:r>
            <a:endParaRPr altLang="ko-KR" lang="ko-KR" sz="8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973163" y="3279926"/>
            <a:ext cx="1044115" cy="215444"/>
          </a:xfrm>
          <a:prstGeom prst="rect">
            <a:avLst/>
          </a:prstGeom>
          <a:noFill/>
        </p:spPr>
        <p:txBody>
          <a:bodyPr numCol="1" rtlCol="0" wrap="square">
            <a:spAutoFit/>
          </a:bodyPr>
          <a:lstStyle/>
          <a:p>
            <a:r>
              <a:rPr altLang="ko-KR" lang="ko-KR" smtClean="0" sz="800">
                <a:solidFill>
                  <a:schemeClr val="bg1">
                    <a:lumMod val="75000"/>
                  </a:schemeClr>
                </a:solidFill>
              </a:rPr>
              <a:t>선호하는 게임장르</a:t>
            </a:r>
            <a:endParaRPr altLang="ko-KR" dirty="0" lang="ko-KR" sz="8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73163" y="3558793"/>
            <a:ext cx="1294581" cy="215444"/>
          </a:xfrm>
          <a:prstGeom prst="rect">
            <a:avLst/>
          </a:prstGeom>
          <a:noFill/>
        </p:spPr>
        <p:txBody>
          <a:bodyPr numCol="1" rtlCol="0" wrap="square">
            <a:spAutoFit/>
          </a:bodyPr>
          <a:lstStyle/>
          <a:p>
            <a:r>
              <a:rPr altLang="ko-KR" lang="ko-KR" smtClean="0" sz="800">
                <a:solidFill>
                  <a:schemeClr val="bg1">
                    <a:lumMod val="75000"/>
                  </a:schemeClr>
                </a:solidFill>
              </a:rPr>
              <a:t>유료아이템 결제경험</a:t>
            </a:r>
            <a:endParaRPr altLang="ko-KR" dirty="0" lang="ko-KR" sz="800">
              <a:solidFill>
                <a:schemeClr val="bg1">
                  <a:lumMod val="75000"/>
                </a:schemeClr>
              </a:solidFill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8019" y="2471194"/>
            <a:ext cx="457201" cy="17033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971600" y="2445851"/>
            <a:ext cx="1044115" cy="215444"/>
          </a:xfrm>
          <a:prstGeom prst="rect">
            <a:avLst/>
          </a:prstGeom>
          <a:noFill/>
        </p:spPr>
        <p:txBody>
          <a:bodyPr numCol="1" rtlCol="0" wrap="square">
            <a:spAutoFit/>
          </a:bodyPr>
          <a:lstStyle/>
          <a:p>
            <a:r>
              <a:rPr altLang="ko-KR" dirty="0" lang="ko-KR" smtClean="0" sz="800">
                <a:solidFill>
                  <a:schemeClr val="bg1">
                    <a:lumMod val="75000"/>
                  </a:schemeClr>
                </a:solidFill>
              </a:rPr>
              <a:t>게임이용시간</a:t>
            </a:r>
            <a:endParaRPr altLang="ko-KR" dirty="0" lang="ko-KR" sz="80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4246270" y="6625927"/>
            <a:ext cx="721773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23" name="직사각형 22"/>
          <p:cNvSpPr/>
          <p:nvPr/>
        </p:nvSpPr>
        <p:spPr>
          <a:xfrm>
            <a:off x="8627479" y="6616402"/>
            <a:ext cx="360887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</p:spTree>
    <p:extLst>
      <p:ext uri="{BB962C8B-B14F-4D97-AF65-F5344CB8AC3E}">
        <p14:creationId xmlns:p14="http://schemas.microsoft.com/office/powerpoint/2010/main" val="728309915"/>
      </p:ext>
    </p:extLst>
  </p:cSld>
  <p:clrMapOvr>
    <a:masterClrMapping/>
  </p:clrMapOvr>
  <p:timing>
    <p:tnLst>
      <p:par>
        <p:cTn dur="indefinite" id="1" nodeType="tmRoot" restart="never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그림 81"/>
          <p:cNvPicPr>
            <a:picLocks noChangeAspect="1"/>
          </p:cNvPicPr>
          <p:nvPr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620801"/>
            <a:ext cx="2232246" cy="3968439"/>
          </a:xfrm>
          <a:prstGeom prst="rect">
            <a:avLst/>
          </a:prstGeom>
        </p:spPr>
      </p:pic>
      <p:pic>
        <p:nvPicPr>
          <p:cNvPr id="83" name="그림 82"/>
          <p:cNvPicPr>
            <a:picLocks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19" y="1608551"/>
            <a:ext cx="2232245" cy="3968437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r>
              <a:rPr altLang="ko-KR" dirty="0" err="1" lang="ko-KR" smtClean="0"/>
              <a:t>게임명</a:t>
            </a:r>
            <a:r>
              <a:rPr altLang="ko-KR" dirty="0" lang="ko-KR" smtClean="0"/>
              <a:t> 검색</a:t>
            </a:r>
            <a:endParaRPr altLang="ko-KR" dirty="0" lang="ko-KR"/>
          </a:p>
        </p:txBody>
      </p:sp>
      <p:sp>
        <p:nvSpPr>
          <p:cNvPr id="4" name="부제목 3"/>
          <p:cNvSpPr>
            <a:spLocks noGrp="1"/>
          </p:cNvSpPr>
          <p:nvPr>
            <p:ph idx="1" type="subTitle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2" name="슬라이드 번호 개체 틀 1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32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7" name="제목 3"/>
          <p:cNvSpPr txBox="1">
            <a:spLocks/>
          </p:cNvSpPr>
          <p:nvPr/>
        </p:nvSpPr>
        <p:spPr>
          <a:xfrm>
            <a:off x="516520" y="161378"/>
            <a:ext cx="8110960" cy="392909"/>
          </a:xfrm>
          <a:prstGeom prst="rect">
            <a:avLst/>
          </a:prstGeom>
        </p:spPr>
        <p:txBody>
          <a:bodyPr bIns="43634" lIns="87268" numCol="1" rIns="87268" tIns="43634"/>
          <a:lstStyle>
            <a:lvl1pPr algn="l" defTabSz="1001542" eaLnBrk="1" hangingPunct="1" latinLnBrk="1" rtl="0">
              <a:spcBef>
                <a:spcPct val="0"/>
              </a:spcBef>
              <a:buNone/>
              <a:defRPr b="0" kern="1200" sz="16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  <a:cs typeface="+mj-cs"/>
              </a:defRPr>
            </a:lvl1pPr>
          </a:lstStyle>
          <a:p>
            <a:pPr fontAlgn="base">
              <a:spcAft>
                <a:spcPct val="0"/>
              </a:spcAft>
            </a:pPr>
            <a:r>
              <a:rPr altLang="ko-KR" b="1" dirty="0" kumimoji="1" lang="en-US" smtClean="0">
                <a:solidFill>
                  <a:prstClr val="black"/>
                </a:solidFill>
              </a:rPr>
              <a:t>UI </a:t>
            </a:r>
            <a:r>
              <a:rPr altLang="ko-KR" b="1" dirty="0" kumimoji="1" lang="ko-KR" smtClean="0">
                <a:solidFill>
                  <a:prstClr val="black"/>
                </a:solidFill>
              </a:rPr>
              <a:t>시나리오</a:t>
            </a:r>
            <a:endParaRPr altLang="ko-KR" b="1" dirty="0" kumimoji="1" lang="ko-KR">
              <a:solidFill>
                <a:prstClr val="black"/>
              </a:solidFill>
            </a:endParaRPr>
          </a:p>
        </p:txBody>
      </p:sp>
      <p:graphicFrame>
        <p:nvGraphicFramePr>
          <p:cNvPr id="169" name="표 1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6948411"/>
              </p:ext>
            </p:extLst>
          </p:nvPr>
        </p:nvGraphicFramePr>
        <p:xfrm>
          <a:off x="6774429" y="790782"/>
          <a:ext cx="2214555" cy="1191204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246061"/>
                <a:gridCol w="1968494"/>
              </a:tblGrid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검색 기본 화면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최근검색기록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노출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/>
                          <a:ea typeface="맑은 고딕"/>
                        </a:rPr>
                        <a:t>↖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/>
                          <a:ea typeface="맑은 고딕"/>
                        </a:rPr>
                        <a:t>클릭 시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/>
                          <a:ea typeface="맑은 고딕"/>
                        </a:rPr>
                        <a:t>검색창에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/>
                          <a:ea typeface="맑은 고딕"/>
                        </a:rPr>
                        <a:t>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맑은 고딕"/>
                          <a:ea typeface="맑은 고딕"/>
                        </a:rPr>
                        <a:t>자동입력됨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맑은 고딕"/>
                        <a:ea typeface="맑은 고딕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01-a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입력 단어에 대한 자동완성기능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2" name="내용 개체 틀 51"/>
          <p:cNvSpPr>
            <a:spLocks noGrp="1"/>
          </p:cNvSpPr>
          <p:nvPr>
            <p:ph idx="13" sz="quarter"/>
          </p:nvPr>
        </p:nvSpPr>
        <p:spPr/>
        <p:txBody>
          <a:bodyPr numCol="1"/>
          <a:lstStyle/>
          <a:p>
            <a:r>
              <a:rPr altLang="ko-KR" dirty="0" lang="en-US" smtClean="0" sz="750"/>
              <a:t>(</a:t>
            </a:r>
            <a:r>
              <a:rPr altLang="ko-KR" dirty="0" lang="ko-KR" smtClean="0" sz="750"/>
              <a:t>좌</a:t>
            </a:r>
            <a:r>
              <a:rPr altLang="ko-KR" dirty="0" lang="en-US" smtClean="0" sz="750"/>
              <a:t>)VIEW_6020  (</a:t>
            </a:r>
            <a:r>
              <a:rPr altLang="ko-KR" dirty="0" lang="ko-KR" smtClean="0" sz="750"/>
              <a:t>우</a:t>
            </a:r>
            <a:r>
              <a:rPr altLang="ko-KR" dirty="0" lang="en-US" smtClean="0" sz="750"/>
              <a:t>)VIEW_6020</a:t>
            </a:r>
            <a:endParaRPr altLang="ko-KR" dirty="0" lang="ko-KR" sz="750"/>
          </a:p>
        </p:txBody>
      </p:sp>
      <p:sp>
        <p:nvSpPr>
          <p:cNvPr id="84" name="사각형 설명선 83"/>
          <p:cNvSpPr/>
          <p:nvPr/>
        </p:nvSpPr>
        <p:spPr>
          <a:xfrm>
            <a:off x="634852" y="1919338"/>
            <a:ext cx="216024" cy="214771"/>
          </a:xfrm>
          <a:prstGeom prst="wedgeRectCallout">
            <a:avLst>
              <a:gd fmla="val 42367" name="adj1"/>
              <a:gd fmla="val 98667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01</a:t>
            </a:r>
            <a:endParaRPr altLang="ko-KR" b="1" dirty="0" lang="ko-KR" sz="800"/>
          </a:p>
        </p:txBody>
      </p:sp>
      <p:sp>
        <p:nvSpPr>
          <p:cNvPr id="22" name="직사각형 21"/>
          <p:cNvSpPr/>
          <p:nvPr/>
        </p:nvSpPr>
        <p:spPr>
          <a:xfrm>
            <a:off x="4246270" y="6625927"/>
            <a:ext cx="721773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23" name="직사각형 22"/>
          <p:cNvSpPr/>
          <p:nvPr/>
        </p:nvSpPr>
        <p:spPr>
          <a:xfrm>
            <a:off x="8627479" y="6616402"/>
            <a:ext cx="360887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24" name="사각형 설명선 23"/>
          <p:cNvSpPr/>
          <p:nvPr/>
        </p:nvSpPr>
        <p:spPr>
          <a:xfrm>
            <a:off x="4246270" y="2134109"/>
            <a:ext cx="231355" cy="194795"/>
          </a:xfrm>
          <a:prstGeom prst="wedgeRectCallout">
            <a:avLst>
              <a:gd fmla="val -20833" name="adj1"/>
              <a:gd fmla="val 76985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white"/>
                </a:solidFill>
              </a:rPr>
              <a:t>01-a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8203326"/>
      </p:ext>
    </p:extLst>
  </p:cSld>
  <p:clrMapOvr>
    <a:masterClrMapping/>
  </p:clrMapOvr>
  <p:timing>
    <p:tnLst>
      <p:par>
        <p:cTn dur="indefinite" id="1" nodeType="tmRoot" restart="never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그림 81"/>
          <p:cNvPicPr>
            <a:picLocks noChangeAspect="1"/>
          </p:cNvPicPr>
          <p:nvPr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620802"/>
            <a:ext cx="2232246" cy="3968437"/>
          </a:xfrm>
          <a:prstGeom prst="rect">
            <a:avLst/>
          </a:prstGeom>
        </p:spPr>
      </p:pic>
      <p:pic>
        <p:nvPicPr>
          <p:cNvPr id="83" name="그림 82"/>
          <p:cNvPicPr>
            <a:picLocks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19" y="1608552"/>
            <a:ext cx="2232245" cy="3968435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r>
              <a:rPr altLang="ko-KR" dirty="0" lang="ko-KR" smtClean="0"/>
              <a:t>검색결과</a:t>
            </a:r>
            <a:endParaRPr altLang="ko-KR" dirty="0" lang="ko-KR"/>
          </a:p>
        </p:txBody>
      </p:sp>
      <p:sp>
        <p:nvSpPr>
          <p:cNvPr id="4" name="부제목 3"/>
          <p:cNvSpPr>
            <a:spLocks noGrp="1"/>
          </p:cNvSpPr>
          <p:nvPr>
            <p:ph idx="1" type="subTitle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2" name="슬라이드 번호 개체 틀 1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33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7" name="제목 3"/>
          <p:cNvSpPr txBox="1">
            <a:spLocks/>
          </p:cNvSpPr>
          <p:nvPr/>
        </p:nvSpPr>
        <p:spPr>
          <a:xfrm>
            <a:off x="516520" y="161378"/>
            <a:ext cx="8110960" cy="392909"/>
          </a:xfrm>
          <a:prstGeom prst="rect">
            <a:avLst/>
          </a:prstGeom>
        </p:spPr>
        <p:txBody>
          <a:bodyPr bIns="43634" lIns="87268" numCol="1" rIns="87268" tIns="43634"/>
          <a:lstStyle>
            <a:lvl1pPr algn="l" defTabSz="1001542" eaLnBrk="1" hangingPunct="1" latinLnBrk="1" rtl="0">
              <a:spcBef>
                <a:spcPct val="0"/>
              </a:spcBef>
              <a:buNone/>
              <a:defRPr b="0" kern="1200" sz="16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  <a:cs typeface="+mj-cs"/>
              </a:defRPr>
            </a:lvl1pPr>
          </a:lstStyle>
          <a:p>
            <a:pPr fontAlgn="base">
              <a:spcAft>
                <a:spcPct val="0"/>
              </a:spcAft>
            </a:pPr>
            <a:r>
              <a:rPr altLang="ko-KR" b="1" dirty="0" kumimoji="1" lang="en-US" smtClean="0">
                <a:solidFill>
                  <a:prstClr val="black"/>
                </a:solidFill>
              </a:rPr>
              <a:t>UI </a:t>
            </a:r>
            <a:r>
              <a:rPr altLang="ko-KR" b="1" dirty="0" kumimoji="1" lang="ko-KR" smtClean="0">
                <a:solidFill>
                  <a:prstClr val="black"/>
                </a:solidFill>
              </a:rPr>
              <a:t>시나리오</a:t>
            </a:r>
            <a:endParaRPr altLang="ko-KR" b="1" dirty="0" kumimoji="1" lang="ko-KR">
              <a:solidFill>
                <a:prstClr val="black"/>
              </a:solidFill>
            </a:endParaRPr>
          </a:p>
        </p:txBody>
      </p:sp>
      <p:graphicFrame>
        <p:nvGraphicFramePr>
          <p:cNvPr id="169" name="표 1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141642"/>
              </p:ext>
            </p:extLst>
          </p:nvPr>
        </p:nvGraphicFramePr>
        <p:xfrm>
          <a:off x="6774429" y="790782"/>
          <a:ext cx="2214555" cy="1426540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246061"/>
                <a:gridCol w="1968494"/>
              </a:tblGrid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게임명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전체 또는 부분 검색 시 일치하는 결과들을 노출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01-a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게임아이콘 또는 이름 클릭 시 해당 게임 리뷰 페이지로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VIEW_2040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검색어와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일치하는 결과가 없을 경우 노출되는 페이지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2" name="내용 개체 틀 51"/>
          <p:cNvSpPr>
            <a:spLocks noGrp="1"/>
          </p:cNvSpPr>
          <p:nvPr>
            <p:ph idx="13" sz="quarter"/>
          </p:nvPr>
        </p:nvSpPr>
        <p:spPr/>
        <p:txBody>
          <a:bodyPr numCol="1"/>
          <a:lstStyle/>
          <a:p>
            <a:r>
              <a:rPr altLang="ko-KR" dirty="0" lang="en-US" smtClean="0" sz="750"/>
              <a:t>(</a:t>
            </a:r>
            <a:r>
              <a:rPr altLang="ko-KR" dirty="0" lang="ko-KR" smtClean="0" sz="750"/>
              <a:t>좌</a:t>
            </a:r>
            <a:r>
              <a:rPr altLang="ko-KR" dirty="0" lang="en-US" smtClean="0" sz="750"/>
              <a:t>)VIEW_6030  (</a:t>
            </a:r>
            <a:r>
              <a:rPr altLang="ko-KR" dirty="0" lang="ko-KR" smtClean="0" sz="750"/>
              <a:t>우</a:t>
            </a:r>
            <a:r>
              <a:rPr altLang="ko-KR" dirty="0" lang="en-US" smtClean="0" sz="750"/>
              <a:t>)VIEW_6031</a:t>
            </a:r>
            <a:endParaRPr altLang="ko-KR" dirty="0" lang="ko-KR" sz="750"/>
          </a:p>
        </p:txBody>
      </p:sp>
      <p:sp>
        <p:nvSpPr>
          <p:cNvPr id="84" name="사각형 설명선 83"/>
          <p:cNvSpPr/>
          <p:nvPr/>
        </p:nvSpPr>
        <p:spPr>
          <a:xfrm>
            <a:off x="2339752" y="1924150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01</a:t>
            </a:r>
            <a:endParaRPr altLang="ko-KR" b="1" dirty="0" lang="ko-KR" sz="800"/>
          </a:p>
        </p:txBody>
      </p:sp>
      <p:sp>
        <p:nvSpPr>
          <p:cNvPr id="22" name="직사각형 21"/>
          <p:cNvSpPr/>
          <p:nvPr/>
        </p:nvSpPr>
        <p:spPr>
          <a:xfrm>
            <a:off x="4246270" y="6625927"/>
            <a:ext cx="721773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23" name="직사각형 22"/>
          <p:cNvSpPr/>
          <p:nvPr/>
        </p:nvSpPr>
        <p:spPr>
          <a:xfrm>
            <a:off x="8627479" y="6616402"/>
            <a:ext cx="360887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24" name="사각형 설명선 23"/>
          <p:cNvSpPr/>
          <p:nvPr/>
        </p:nvSpPr>
        <p:spPr>
          <a:xfrm>
            <a:off x="1403648" y="2420888"/>
            <a:ext cx="231355" cy="194795"/>
          </a:xfrm>
          <a:prstGeom prst="wedgeRectCallout">
            <a:avLst>
              <a:gd fmla="val -20833" name="adj1"/>
              <a:gd fmla="val 76985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white"/>
                </a:solidFill>
              </a:rPr>
              <a:t>01-a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14" name="사각형 설명선 13"/>
          <p:cNvSpPr/>
          <p:nvPr/>
        </p:nvSpPr>
        <p:spPr>
          <a:xfrm>
            <a:off x="5220072" y="1924149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02</a:t>
            </a:r>
            <a:endParaRPr altLang="ko-KR" b="1" dirty="0" lang="ko-KR" sz="800"/>
          </a:p>
        </p:txBody>
      </p:sp>
      <p:cxnSp>
        <p:nvCxnSpPr>
          <p:cNvPr id="15" name="직선 연결선 14"/>
          <p:cNvCxnSpPr/>
          <p:nvPr/>
        </p:nvCxnSpPr>
        <p:spPr>
          <a:xfrm>
            <a:off x="903369" y="2136405"/>
            <a:ext cx="251650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/>
          <p:cNvCxnSpPr/>
          <p:nvPr/>
        </p:nvCxnSpPr>
        <p:spPr>
          <a:xfrm>
            <a:off x="899592" y="5248250"/>
            <a:ext cx="2507215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화살표 연결선 16"/>
          <p:cNvCxnSpPr/>
          <p:nvPr/>
        </p:nvCxnSpPr>
        <p:spPr>
          <a:xfrm>
            <a:off x="3313933" y="2136405"/>
            <a:ext cx="0" cy="3111845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arrow" w="med"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모서리가 둥근 직사각형 17"/>
          <p:cNvSpPr/>
          <p:nvPr/>
        </p:nvSpPr>
        <p:spPr>
          <a:xfrm>
            <a:off x="3207997" y="3331030"/>
            <a:ext cx="211872" cy="818986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35993" compatLnSpc="1" forceAA="0" fromWordArt="0" horzOverflow="overflow" lIns="35993" numCol="1" rIns="35993" rot="0" rtlCol="0" spcCol="0" spcFirstLastPara="0" tIns="35993" vert="eaVert" vertOverflow="overflow" wrap="none">
            <a:prstTxWarp prst="textNoShape">
              <a:avLst/>
            </a:prstTxWarp>
            <a:noAutofit/>
          </a:bodyPr>
          <a:lstStyle/>
          <a:p>
            <a:pPr algn="ctr"/>
            <a:r>
              <a:rPr altLang="ko-KR" b="1" dirty="0" lang="en-US" sz="1000">
                <a:solidFill>
                  <a:prstClr val="white"/>
                </a:solidFill>
              </a:rPr>
              <a:t>Scroll</a:t>
            </a:r>
            <a:endParaRPr altLang="ko-KR" b="1" dirty="0" lang="ko-KR" sz="10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9642239"/>
      </p:ext>
    </p:extLst>
  </p:cSld>
  <p:clrMapOvr>
    <a:masterClrMapping/>
  </p:clrMapOvr>
  <p:timing>
    <p:tnLst>
      <p:par>
        <p:cTn dur="indefinite" id="1" nodeType="tmRoot" restart="never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그림 81"/>
          <p:cNvPicPr>
            <a:picLocks noChangeAspect="1"/>
          </p:cNvPicPr>
          <p:nvPr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620802"/>
            <a:ext cx="2232245" cy="3968437"/>
          </a:xfrm>
          <a:prstGeom prst="rect">
            <a:avLst/>
          </a:prstGeom>
        </p:spPr>
      </p:pic>
      <p:pic>
        <p:nvPicPr>
          <p:cNvPr id="83" name="그림 82"/>
          <p:cNvPicPr>
            <a:picLocks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19" y="1608552"/>
            <a:ext cx="2232244" cy="3968435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r>
              <a:rPr altLang="ko-KR" dirty="0" lang="ko-KR" smtClean="0"/>
              <a:t>리뷰 탭</a:t>
            </a:r>
            <a:endParaRPr altLang="ko-KR" dirty="0" lang="ko-KR"/>
          </a:p>
        </p:txBody>
      </p:sp>
      <p:sp>
        <p:nvSpPr>
          <p:cNvPr id="4" name="부제목 3"/>
          <p:cNvSpPr>
            <a:spLocks noGrp="1"/>
          </p:cNvSpPr>
          <p:nvPr>
            <p:ph idx="1" type="subTitle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2" name="슬라이드 번호 개체 틀 1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34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7" name="제목 3"/>
          <p:cNvSpPr txBox="1">
            <a:spLocks/>
          </p:cNvSpPr>
          <p:nvPr/>
        </p:nvSpPr>
        <p:spPr>
          <a:xfrm>
            <a:off x="516520" y="161378"/>
            <a:ext cx="8110960" cy="392909"/>
          </a:xfrm>
          <a:prstGeom prst="rect">
            <a:avLst/>
          </a:prstGeom>
        </p:spPr>
        <p:txBody>
          <a:bodyPr bIns="43634" lIns="87268" numCol="1" rIns="87268" tIns="43634"/>
          <a:lstStyle>
            <a:lvl1pPr algn="l" defTabSz="1001542" eaLnBrk="1" hangingPunct="1" latinLnBrk="1" rtl="0">
              <a:spcBef>
                <a:spcPct val="0"/>
              </a:spcBef>
              <a:buNone/>
              <a:defRPr b="0" kern="1200" sz="16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  <a:cs typeface="+mj-cs"/>
              </a:defRPr>
            </a:lvl1pPr>
          </a:lstStyle>
          <a:p>
            <a:pPr fontAlgn="base">
              <a:spcAft>
                <a:spcPct val="0"/>
              </a:spcAft>
            </a:pPr>
            <a:r>
              <a:rPr altLang="ko-KR" b="1" dirty="0" kumimoji="1" lang="en-US" smtClean="0">
                <a:solidFill>
                  <a:prstClr val="black"/>
                </a:solidFill>
              </a:rPr>
              <a:t>UI </a:t>
            </a:r>
            <a:r>
              <a:rPr altLang="ko-KR" b="1" dirty="0" kumimoji="1" lang="ko-KR" smtClean="0">
                <a:solidFill>
                  <a:prstClr val="black"/>
                </a:solidFill>
              </a:rPr>
              <a:t>시나리오</a:t>
            </a:r>
            <a:endParaRPr altLang="ko-KR" b="1" dirty="0" kumimoji="1" lang="ko-KR">
              <a:solidFill>
                <a:prstClr val="black"/>
              </a:solidFill>
            </a:endParaRPr>
          </a:p>
        </p:txBody>
      </p:sp>
      <p:graphicFrame>
        <p:nvGraphicFramePr>
          <p:cNvPr id="169" name="표 1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3740576"/>
              </p:ext>
            </p:extLst>
          </p:nvPr>
        </p:nvGraphicFramePr>
        <p:xfrm>
          <a:off x="6774429" y="790782"/>
          <a:ext cx="2214555" cy="4314784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246061"/>
                <a:gridCol w="1968494"/>
              </a:tblGrid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비로그인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시 로그인 페이지로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VIEW_6010</a:t>
                      </a: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로그인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시 맞춤리뷰가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리뷰탭에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보여지며 우측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콤보상자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(01-b)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가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유사도순으로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기본설정됨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VIEW_2011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01-a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10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개의 대표 게임장르를 선택하여 해당 리뷰를 볼 수 있는 카테고리선택 기능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카테고리 선택 페이지로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VIEW_2030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01-b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비로그인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시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최신순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/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좋아요순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로그인 시 유사도순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/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최신순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/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좋아요순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중 하나로 정렬할 수 있는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콤보상자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정렬된 리뷰 글들의 대표화면이 노출됨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대표화면에는 리뷰제목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게임명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별점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좋아요수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조회수 노출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이미지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리뷰상세 페이지로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VIEW_2020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03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카테고리 선택 페이지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게임장르 아이콘 중 한 개 선택 시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카테고리별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리뷰 리스트로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VIEW_2012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2" name="내용 개체 틀 51"/>
          <p:cNvSpPr>
            <a:spLocks noGrp="1"/>
          </p:cNvSpPr>
          <p:nvPr>
            <p:ph idx="13" sz="quarter"/>
          </p:nvPr>
        </p:nvSpPr>
        <p:spPr/>
        <p:txBody>
          <a:bodyPr numCol="1"/>
          <a:lstStyle/>
          <a:p>
            <a:r>
              <a:rPr altLang="ko-KR" dirty="0" lang="en-US" smtClean="0" sz="750"/>
              <a:t>(</a:t>
            </a:r>
            <a:r>
              <a:rPr altLang="ko-KR" dirty="0" lang="ko-KR" smtClean="0" sz="750"/>
              <a:t>좌</a:t>
            </a:r>
            <a:r>
              <a:rPr altLang="ko-KR" dirty="0" lang="en-US" smtClean="0" sz="750"/>
              <a:t>)VIEW_2010  (</a:t>
            </a:r>
            <a:r>
              <a:rPr altLang="ko-KR" dirty="0" lang="ko-KR" smtClean="0" sz="750"/>
              <a:t>우</a:t>
            </a:r>
            <a:r>
              <a:rPr altLang="ko-KR" dirty="0" lang="en-US" smtClean="0" sz="750"/>
              <a:t>)VIEW_2030</a:t>
            </a:r>
            <a:endParaRPr altLang="ko-KR" dirty="0" lang="ko-KR" sz="750"/>
          </a:p>
        </p:txBody>
      </p:sp>
      <p:sp>
        <p:nvSpPr>
          <p:cNvPr id="84" name="사각형 설명선 83"/>
          <p:cNvSpPr/>
          <p:nvPr/>
        </p:nvSpPr>
        <p:spPr>
          <a:xfrm>
            <a:off x="2231740" y="2294089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01</a:t>
            </a:r>
            <a:endParaRPr altLang="ko-KR" b="1" dirty="0" lang="ko-KR" sz="800"/>
          </a:p>
        </p:txBody>
      </p:sp>
      <p:sp>
        <p:nvSpPr>
          <p:cNvPr id="22" name="직사각형 21"/>
          <p:cNvSpPr/>
          <p:nvPr/>
        </p:nvSpPr>
        <p:spPr>
          <a:xfrm>
            <a:off x="4246270" y="6625927"/>
            <a:ext cx="721773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23" name="직사각형 22"/>
          <p:cNvSpPr/>
          <p:nvPr/>
        </p:nvSpPr>
        <p:spPr>
          <a:xfrm>
            <a:off x="8627479" y="6616402"/>
            <a:ext cx="360887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24" name="사각형 설명선 23"/>
          <p:cNvSpPr/>
          <p:nvPr/>
        </p:nvSpPr>
        <p:spPr>
          <a:xfrm>
            <a:off x="683568" y="2780928"/>
            <a:ext cx="231355" cy="194795"/>
          </a:xfrm>
          <a:prstGeom prst="wedgeRectCallout">
            <a:avLst>
              <a:gd fmla="val 73859" name="adj1"/>
              <a:gd fmla="val 13418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white"/>
                </a:solidFill>
              </a:rPr>
              <a:t>01-a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14" name="사각형 설명선 13"/>
          <p:cNvSpPr/>
          <p:nvPr/>
        </p:nvSpPr>
        <p:spPr>
          <a:xfrm>
            <a:off x="1619672" y="4185710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02</a:t>
            </a:r>
            <a:endParaRPr altLang="ko-KR" b="1" dirty="0" lang="ko-KR" sz="800"/>
          </a:p>
        </p:txBody>
      </p:sp>
      <p:sp>
        <p:nvSpPr>
          <p:cNvPr id="15" name="TextBox 14"/>
          <p:cNvSpPr txBox="1"/>
          <p:nvPr/>
        </p:nvSpPr>
        <p:spPr>
          <a:xfrm>
            <a:off x="973163" y="2508860"/>
            <a:ext cx="2014661" cy="200055"/>
          </a:xfrm>
          <a:prstGeom prst="rect">
            <a:avLst/>
          </a:prstGeom>
          <a:noFill/>
        </p:spPr>
        <p:txBody>
          <a:bodyPr numCol="1" rtlCol="0" wrap="square">
            <a:spAutoFit/>
          </a:bodyPr>
          <a:lstStyle/>
          <a:p>
            <a:pPr algn="ctr"/>
            <a:r>
              <a:rPr altLang="ko-KR" dirty="0" lang="ko-KR" smtClean="0" sz="700" u="sng"/>
              <a:t>로그인</a:t>
            </a:r>
            <a:r>
              <a:rPr altLang="ko-KR" dirty="0" lang="ko-KR" smtClean="0" sz="700"/>
              <a:t> 시 맞춤리뷰를 확인하실 수 있습니다</a:t>
            </a:r>
            <a:r>
              <a:rPr altLang="ko-KR" dirty="0" lang="en-US" smtClean="0" sz="700"/>
              <a:t>.</a:t>
            </a:r>
            <a:endParaRPr altLang="ko-KR" dirty="0" lang="ko-KR" sz="700"/>
          </a:p>
        </p:txBody>
      </p:sp>
      <p:sp>
        <p:nvSpPr>
          <p:cNvPr id="16" name="사각형 설명선 15"/>
          <p:cNvSpPr/>
          <p:nvPr/>
        </p:nvSpPr>
        <p:spPr>
          <a:xfrm>
            <a:off x="3016159" y="2712838"/>
            <a:ext cx="231355" cy="194795"/>
          </a:xfrm>
          <a:prstGeom prst="wedgeRectCallout">
            <a:avLst>
              <a:gd fmla="val -70238" name="adj1"/>
              <a:gd fmla="val 32977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mtClean="0" sz="700">
                <a:solidFill>
                  <a:prstClr val="white"/>
                </a:solidFill>
              </a:rPr>
              <a:t>01-b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18" name="사각형 설명선 17"/>
          <p:cNvSpPr/>
          <p:nvPr/>
        </p:nvSpPr>
        <p:spPr>
          <a:xfrm>
            <a:off x="4716016" y="2387617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03</a:t>
            </a:r>
            <a:endParaRPr altLang="ko-KR" b="1" dirty="0" lang="ko-KR" sz="800"/>
          </a:p>
        </p:txBody>
      </p:sp>
      <p:cxnSp>
        <p:nvCxnSpPr>
          <p:cNvPr id="19" name="직선 연결선 18"/>
          <p:cNvCxnSpPr/>
          <p:nvPr/>
        </p:nvCxnSpPr>
        <p:spPr>
          <a:xfrm>
            <a:off x="846634" y="2433962"/>
            <a:ext cx="251650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연결선 19"/>
          <p:cNvCxnSpPr/>
          <p:nvPr/>
        </p:nvCxnSpPr>
        <p:spPr>
          <a:xfrm>
            <a:off x="855919" y="5642198"/>
            <a:ext cx="2507215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/>
          <p:cNvCxnSpPr/>
          <p:nvPr/>
        </p:nvCxnSpPr>
        <p:spPr>
          <a:xfrm>
            <a:off x="3257198" y="2433962"/>
            <a:ext cx="0" cy="3208236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arrow" w="med"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모서리가 둥근 직사각형 24"/>
          <p:cNvSpPr/>
          <p:nvPr/>
        </p:nvSpPr>
        <p:spPr>
          <a:xfrm>
            <a:off x="3151262" y="3628587"/>
            <a:ext cx="211872" cy="818986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35993" compatLnSpc="1" forceAA="0" fromWordArt="0" horzOverflow="overflow" lIns="35993" numCol="1" rIns="35993" rot="0" rtlCol="0" spcCol="0" spcFirstLastPara="0" tIns="35993" vert="eaVert" vertOverflow="overflow" wrap="none">
            <a:prstTxWarp prst="textNoShape">
              <a:avLst/>
            </a:prstTxWarp>
            <a:noAutofit/>
          </a:bodyPr>
          <a:lstStyle/>
          <a:p>
            <a:pPr algn="ctr"/>
            <a:r>
              <a:rPr altLang="ko-KR" b="1" dirty="0" lang="en-US" sz="1000">
                <a:solidFill>
                  <a:prstClr val="white"/>
                </a:solidFill>
              </a:rPr>
              <a:t>Scroll</a:t>
            </a:r>
            <a:endParaRPr altLang="ko-KR" b="1" dirty="0" lang="ko-KR" sz="1000">
              <a:solidFill>
                <a:prstClr val="white"/>
              </a:solidFill>
            </a:endParaRPr>
          </a:p>
        </p:txBody>
      </p:sp>
      <p:cxnSp>
        <p:nvCxnSpPr>
          <p:cNvPr id="26" name="직선 연결선 25"/>
          <p:cNvCxnSpPr/>
          <p:nvPr/>
        </p:nvCxnSpPr>
        <p:spPr>
          <a:xfrm>
            <a:off x="4067944" y="2238098"/>
            <a:ext cx="251650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4077232" y="5085184"/>
            <a:ext cx="2507215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/>
          <p:nvPr/>
        </p:nvCxnSpPr>
        <p:spPr>
          <a:xfrm>
            <a:off x="6228184" y="2238098"/>
            <a:ext cx="0" cy="2847086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arrow" w="med"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모서리가 둥근 직사각형 28"/>
          <p:cNvSpPr/>
          <p:nvPr/>
        </p:nvSpPr>
        <p:spPr>
          <a:xfrm>
            <a:off x="6287194" y="3252148"/>
            <a:ext cx="211872" cy="818986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35993" compatLnSpc="1" forceAA="0" fromWordArt="0" horzOverflow="overflow" lIns="35993" numCol="1" rIns="35993" rot="0" rtlCol="0" spcCol="0" spcFirstLastPara="0" tIns="35993" vert="eaVert" vertOverflow="overflow" wrap="none">
            <a:prstTxWarp prst="textNoShape">
              <a:avLst/>
            </a:prstTxWarp>
            <a:noAutofit/>
          </a:bodyPr>
          <a:lstStyle/>
          <a:p>
            <a:pPr algn="ctr"/>
            <a:r>
              <a:rPr altLang="ko-KR" b="1" dirty="0" lang="en-US" sz="1000">
                <a:solidFill>
                  <a:prstClr val="white"/>
                </a:solidFill>
              </a:rPr>
              <a:t>Scroll</a:t>
            </a:r>
            <a:endParaRPr altLang="ko-KR" b="1" dirty="0" lang="ko-KR" sz="10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51058928"/>
      </p:ext>
    </p:extLst>
  </p:cSld>
  <p:clrMapOvr>
    <a:masterClrMapping/>
  </p:clrMapOvr>
  <p:timing>
    <p:tnLst>
      <p:par>
        <p:cTn dur="indefinite" id="1" nodeType="tmRoot" restart="never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그림 81"/>
          <p:cNvPicPr>
            <a:picLocks noChangeAspect="1"/>
          </p:cNvPicPr>
          <p:nvPr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620803"/>
            <a:ext cx="2232245" cy="3968435"/>
          </a:xfrm>
          <a:prstGeom prst="rect">
            <a:avLst/>
          </a:prstGeom>
        </p:spPr>
      </p:pic>
      <p:pic>
        <p:nvPicPr>
          <p:cNvPr id="83" name="그림 82"/>
          <p:cNvPicPr>
            <a:picLocks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19" y="1608553"/>
            <a:ext cx="2232244" cy="3968433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r>
              <a:rPr altLang="ko-KR" dirty="0" lang="ko-KR" smtClean="0"/>
              <a:t>리뷰 열람</a:t>
            </a:r>
            <a:endParaRPr altLang="ko-KR" dirty="0" lang="ko-KR"/>
          </a:p>
        </p:txBody>
      </p:sp>
      <p:sp>
        <p:nvSpPr>
          <p:cNvPr id="4" name="부제목 3"/>
          <p:cNvSpPr>
            <a:spLocks noGrp="1"/>
          </p:cNvSpPr>
          <p:nvPr>
            <p:ph idx="1" type="subTitle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2" name="슬라이드 번호 개체 틀 1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35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7" name="제목 3"/>
          <p:cNvSpPr txBox="1">
            <a:spLocks/>
          </p:cNvSpPr>
          <p:nvPr/>
        </p:nvSpPr>
        <p:spPr>
          <a:xfrm>
            <a:off x="516520" y="161378"/>
            <a:ext cx="8110960" cy="392909"/>
          </a:xfrm>
          <a:prstGeom prst="rect">
            <a:avLst/>
          </a:prstGeom>
        </p:spPr>
        <p:txBody>
          <a:bodyPr bIns="43634" lIns="87268" numCol="1" rIns="87268" tIns="43634"/>
          <a:lstStyle>
            <a:lvl1pPr algn="l" defTabSz="1001542" eaLnBrk="1" hangingPunct="1" latinLnBrk="1" rtl="0">
              <a:spcBef>
                <a:spcPct val="0"/>
              </a:spcBef>
              <a:buNone/>
              <a:defRPr b="0" kern="1200" sz="16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  <a:cs typeface="+mj-cs"/>
              </a:defRPr>
            </a:lvl1pPr>
          </a:lstStyle>
          <a:p>
            <a:pPr fontAlgn="base">
              <a:spcAft>
                <a:spcPct val="0"/>
              </a:spcAft>
            </a:pPr>
            <a:r>
              <a:rPr altLang="ko-KR" b="1" dirty="0" kumimoji="1" lang="en-US" smtClean="0">
                <a:solidFill>
                  <a:prstClr val="black"/>
                </a:solidFill>
              </a:rPr>
              <a:t>UI </a:t>
            </a:r>
            <a:r>
              <a:rPr altLang="ko-KR" b="1" dirty="0" kumimoji="1" lang="ko-KR" smtClean="0">
                <a:solidFill>
                  <a:prstClr val="black"/>
                </a:solidFill>
              </a:rPr>
              <a:t>시나리오</a:t>
            </a:r>
            <a:endParaRPr altLang="ko-KR" b="1" dirty="0" kumimoji="1" lang="ko-KR">
              <a:solidFill>
                <a:prstClr val="black"/>
              </a:solidFill>
            </a:endParaRPr>
          </a:p>
        </p:txBody>
      </p:sp>
      <p:graphicFrame>
        <p:nvGraphicFramePr>
          <p:cNvPr id="169" name="표 1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2206524"/>
              </p:ext>
            </p:extLst>
          </p:nvPr>
        </p:nvGraphicFramePr>
        <p:xfrm>
          <a:off x="6774429" y="790782"/>
          <a:ext cx="2214555" cy="4321088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246061"/>
                <a:gridCol w="1968494"/>
              </a:tblGrid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해당 게임 아이콘과 리뷰제목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게임아이콘 클릭 시 해당 게임의 다른 리뷰들 목록으로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VIEW_2040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리뷰에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등록된 게임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스크린샷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이미지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좌우로 넘기며 리뷰 열람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Pinch open/close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로 확대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/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축소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03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리뷰 작성자 프로필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작성자 페이지로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VIEW_5011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04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해당 이미지와 관련된 리뷰 글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작은 스크롤로 긴 내용 확인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05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겜뷰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로고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홈으로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VIEW_1010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06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댓글창으로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이동해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댓글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열람 및 작성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VIEW_2080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07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게시글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신고 기능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신고화면으로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VIEW_2090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08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해당 리뷰에 대한 좋아요 표시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2" name="내용 개체 틀 51"/>
          <p:cNvSpPr>
            <a:spLocks noGrp="1"/>
          </p:cNvSpPr>
          <p:nvPr>
            <p:ph idx="13" sz="quarter"/>
          </p:nvPr>
        </p:nvSpPr>
        <p:spPr/>
        <p:txBody>
          <a:bodyPr numCol="1"/>
          <a:lstStyle/>
          <a:p>
            <a:r>
              <a:rPr altLang="ko-KR" dirty="0" lang="en-US" smtClean="0" sz="750"/>
              <a:t>(</a:t>
            </a:r>
            <a:r>
              <a:rPr altLang="ko-KR" dirty="0" lang="ko-KR" smtClean="0" sz="750"/>
              <a:t>좌</a:t>
            </a:r>
            <a:r>
              <a:rPr altLang="ko-KR" dirty="0" lang="en-US" smtClean="0" sz="750"/>
              <a:t>)VIEW_2020</a:t>
            </a:r>
            <a:r>
              <a:rPr altLang="ko-KR" dirty="0" err="1" lang="ko-KR" smtClean="0" sz="750"/>
              <a:t>가로형</a:t>
            </a:r>
            <a:r>
              <a:rPr altLang="ko-KR" dirty="0" lang="en-US" sz="750"/>
              <a:t> </a:t>
            </a:r>
            <a:r>
              <a:rPr altLang="ko-KR" dirty="0" lang="en-US" smtClean="0" sz="750"/>
              <a:t> (</a:t>
            </a:r>
            <a:r>
              <a:rPr altLang="ko-KR" dirty="0" lang="ko-KR" smtClean="0" sz="750"/>
              <a:t>우</a:t>
            </a:r>
            <a:r>
              <a:rPr altLang="ko-KR" dirty="0" lang="en-US" smtClean="0" sz="750"/>
              <a:t>)</a:t>
            </a:r>
            <a:r>
              <a:rPr altLang="ko-KR" dirty="0" err="1" lang="ko-KR" smtClean="0" sz="750"/>
              <a:t>세로형</a:t>
            </a:r>
            <a:endParaRPr altLang="ko-KR" dirty="0" lang="ko-KR" sz="750"/>
          </a:p>
        </p:txBody>
      </p:sp>
      <p:sp>
        <p:nvSpPr>
          <p:cNvPr id="84" name="사각형 설명선 83"/>
          <p:cNvSpPr/>
          <p:nvPr/>
        </p:nvSpPr>
        <p:spPr>
          <a:xfrm>
            <a:off x="1115616" y="1608553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01</a:t>
            </a:r>
            <a:endParaRPr altLang="ko-KR" b="1" dirty="0" lang="ko-KR" sz="800"/>
          </a:p>
        </p:txBody>
      </p:sp>
      <p:sp>
        <p:nvSpPr>
          <p:cNvPr id="22" name="직사각형 21"/>
          <p:cNvSpPr/>
          <p:nvPr/>
        </p:nvSpPr>
        <p:spPr>
          <a:xfrm>
            <a:off x="4246270" y="6625927"/>
            <a:ext cx="721773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23" name="직사각형 22"/>
          <p:cNvSpPr/>
          <p:nvPr/>
        </p:nvSpPr>
        <p:spPr>
          <a:xfrm>
            <a:off x="8627479" y="6616402"/>
            <a:ext cx="360887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14" name="사각형 설명선 13"/>
          <p:cNvSpPr/>
          <p:nvPr/>
        </p:nvSpPr>
        <p:spPr>
          <a:xfrm>
            <a:off x="806911" y="3789040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03</a:t>
            </a:r>
            <a:endParaRPr altLang="ko-KR" b="1" dirty="0" lang="ko-KR" sz="800"/>
          </a:p>
        </p:txBody>
      </p:sp>
      <p:sp>
        <p:nvSpPr>
          <p:cNvPr id="20" name="TextBox 19"/>
          <p:cNvSpPr txBox="1"/>
          <p:nvPr/>
        </p:nvSpPr>
        <p:spPr>
          <a:xfrm>
            <a:off x="1159049" y="1873399"/>
            <a:ext cx="2014661" cy="215444"/>
          </a:xfrm>
          <a:prstGeom prst="rect">
            <a:avLst/>
          </a:prstGeom>
          <a:noFill/>
        </p:spPr>
        <p:txBody>
          <a:bodyPr numCol="1" rtlCol="0" wrap="square">
            <a:spAutoFit/>
          </a:bodyPr>
          <a:lstStyle/>
          <a:p>
            <a:r>
              <a:rPr altLang="ko-KR" lang="ko-KR" smtClean="0" sz="800">
                <a:solidFill>
                  <a:schemeClr val="bg1"/>
                </a:solidFill>
              </a:rPr>
              <a:t>리뷰 제목</a:t>
            </a:r>
            <a:endParaRPr altLang="ko-KR" dirty="0" lang="ko-KR" sz="800">
              <a:solidFill>
                <a:schemeClr val="bg1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918295" y="3284984"/>
            <a:ext cx="2014661" cy="215444"/>
          </a:xfrm>
          <a:prstGeom prst="rect">
            <a:avLst/>
          </a:prstGeom>
          <a:noFill/>
        </p:spPr>
        <p:txBody>
          <a:bodyPr numCol="1" rtlCol="0" wrap="square">
            <a:spAutoFit/>
          </a:bodyPr>
          <a:lstStyle/>
          <a:p>
            <a:pPr algn="ctr"/>
            <a:r>
              <a:rPr altLang="ko-KR" dirty="0" err="1" lang="ko-KR" smtClean="0" sz="800"/>
              <a:t>스크린샷</a:t>
            </a:r>
            <a:r>
              <a:rPr altLang="ko-KR" dirty="0" lang="ko-KR" smtClean="0" sz="800"/>
              <a:t> </a:t>
            </a:r>
            <a:r>
              <a:rPr altLang="ko-KR" dirty="0" lang="en-US" smtClean="0" sz="800"/>
              <a:t>Image</a:t>
            </a:r>
            <a:endParaRPr altLang="ko-KR" dirty="0" lang="ko-KR" sz="800"/>
          </a:p>
        </p:txBody>
      </p:sp>
      <p:pic>
        <p:nvPicPr>
          <p:cNvPr id="27" name="그림 26"/>
          <p:cNvPicPr>
            <a:picLocks noChangeAspect="1"/>
          </p:cNvPicPr>
          <p:nvPr/>
        </p:nvPicPr>
        <p:blipFill>
          <a:blip cstate="print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1725" y="2834771"/>
            <a:ext cx="467683" cy="241895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>
          <a:blip cstate="print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8173" y="2835705"/>
            <a:ext cx="467683" cy="233255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>
          <a:blip cstate="print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680" y="2591057"/>
            <a:ext cx="467683" cy="241895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>
          <a:blip cstate="print"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24128" y="2601516"/>
            <a:ext cx="467683" cy="233255"/>
          </a:xfrm>
          <a:prstGeom prst="rect">
            <a:avLst/>
          </a:prstGeom>
        </p:spPr>
      </p:pic>
      <p:sp>
        <p:nvSpPr>
          <p:cNvPr id="31" name="사각형 설명선 30"/>
          <p:cNvSpPr/>
          <p:nvPr/>
        </p:nvSpPr>
        <p:spPr>
          <a:xfrm>
            <a:off x="1817613" y="2969280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02</a:t>
            </a:r>
            <a:endParaRPr altLang="ko-KR" b="1" dirty="0" lang="ko-KR" sz="800"/>
          </a:p>
        </p:txBody>
      </p:sp>
      <p:sp>
        <p:nvSpPr>
          <p:cNvPr id="32" name="사각형 설명선 31"/>
          <p:cNvSpPr/>
          <p:nvPr/>
        </p:nvSpPr>
        <p:spPr>
          <a:xfrm>
            <a:off x="1907704" y="4509120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04</a:t>
            </a:r>
            <a:endParaRPr altLang="ko-KR" b="1" dirty="0" lang="ko-KR" sz="800"/>
          </a:p>
        </p:txBody>
      </p:sp>
      <p:cxnSp>
        <p:nvCxnSpPr>
          <p:cNvPr id="36" name="직선 연결선 35"/>
          <p:cNvCxnSpPr/>
          <p:nvPr/>
        </p:nvCxnSpPr>
        <p:spPr>
          <a:xfrm>
            <a:off x="917837" y="5189357"/>
            <a:ext cx="2507215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사각형 설명선 33"/>
          <p:cNvSpPr/>
          <p:nvPr/>
        </p:nvSpPr>
        <p:spPr>
          <a:xfrm>
            <a:off x="2166379" y="5576986"/>
            <a:ext cx="216024" cy="214771"/>
          </a:xfrm>
          <a:prstGeom prst="wedgeRectCallout">
            <a:avLst>
              <a:gd fmla="val 11502" name="adj1"/>
              <a:gd fmla="val -74297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08</a:t>
            </a:r>
            <a:endParaRPr altLang="ko-KR" b="1" dirty="0" lang="ko-KR" sz="800"/>
          </a:p>
        </p:txBody>
      </p:sp>
      <p:cxnSp>
        <p:nvCxnSpPr>
          <p:cNvPr id="35" name="직선 연결선 34"/>
          <p:cNvCxnSpPr/>
          <p:nvPr/>
        </p:nvCxnSpPr>
        <p:spPr>
          <a:xfrm>
            <a:off x="908552" y="4480545"/>
            <a:ext cx="251650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/>
          <p:nvPr/>
        </p:nvCxnSpPr>
        <p:spPr>
          <a:xfrm>
            <a:off x="3222898" y="4480545"/>
            <a:ext cx="0" cy="708812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arrow" w="med"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모서리가 둥근 직사각형 38"/>
          <p:cNvSpPr/>
          <p:nvPr/>
        </p:nvSpPr>
        <p:spPr>
          <a:xfrm>
            <a:off x="3299322" y="4527754"/>
            <a:ext cx="211872" cy="619913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35993" compatLnSpc="1" forceAA="0" fromWordArt="0" horzOverflow="overflow" lIns="35993" numCol="1" rIns="35993" rot="0" rtlCol="0" spcCol="0" spcFirstLastPara="0" tIns="35993" vert="eaVert" vertOverflow="overflow" wrap="none">
            <a:prstTxWarp prst="textNoShape">
              <a:avLst/>
            </a:prstTxWarp>
            <a:noAutofit/>
          </a:bodyPr>
          <a:lstStyle/>
          <a:p>
            <a:pPr algn="ctr"/>
            <a:r>
              <a:rPr altLang="ko-KR" b="1" dirty="0" lang="en-US" sz="1000">
                <a:solidFill>
                  <a:prstClr val="white"/>
                </a:solidFill>
              </a:rPr>
              <a:t>Scroll</a:t>
            </a:r>
            <a:endParaRPr altLang="ko-KR" b="1" dirty="0" lang="ko-KR" sz="1000">
              <a:solidFill>
                <a:prstClr val="white"/>
              </a:solidFill>
            </a:endParaRPr>
          </a:p>
        </p:txBody>
      </p:sp>
      <p:sp>
        <p:nvSpPr>
          <p:cNvPr id="33" name="사각형 설명선 32"/>
          <p:cNvSpPr/>
          <p:nvPr/>
        </p:nvSpPr>
        <p:spPr>
          <a:xfrm>
            <a:off x="1022935" y="5021647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05</a:t>
            </a:r>
            <a:endParaRPr altLang="ko-KR" b="1" dirty="0" lang="ko-KR" sz="800"/>
          </a:p>
        </p:txBody>
      </p:sp>
      <p:sp>
        <p:nvSpPr>
          <p:cNvPr id="17" name="사각형 설명선 16"/>
          <p:cNvSpPr/>
          <p:nvPr/>
        </p:nvSpPr>
        <p:spPr>
          <a:xfrm>
            <a:off x="1691680" y="5085184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06</a:t>
            </a:r>
            <a:endParaRPr altLang="ko-KR" b="1" dirty="0" lang="ko-KR" sz="800"/>
          </a:p>
        </p:txBody>
      </p:sp>
      <p:sp>
        <p:nvSpPr>
          <p:cNvPr id="19" name="사각형 설명선 18"/>
          <p:cNvSpPr/>
          <p:nvPr/>
        </p:nvSpPr>
        <p:spPr>
          <a:xfrm>
            <a:off x="2793314" y="5085184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07</a:t>
            </a:r>
            <a:endParaRPr altLang="ko-KR" b="1" dirty="0" lang="ko-KR" sz="800"/>
          </a:p>
        </p:txBody>
      </p:sp>
      <p:cxnSp>
        <p:nvCxnSpPr>
          <p:cNvPr id="40" name="직선 연결선 39"/>
          <p:cNvCxnSpPr/>
          <p:nvPr/>
        </p:nvCxnSpPr>
        <p:spPr>
          <a:xfrm>
            <a:off x="3827488" y="5227927"/>
            <a:ext cx="2507215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연결선 40"/>
          <p:cNvCxnSpPr/>
          <p:nvPr/>
        </p:nvCxnSpPr>
        <p:spPr>
          <a:xfrm>
            <a:off x="3818203" y="4519115"/>
            <a:ext cx="251650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화살표 연결선 41"/>
          <p:cNvCxnSpPr/>
          <p:nvPr/>
        </p:nvCxnSpPr>
        <p:spPr>
          <a:xfrm>
            <a:off x="6132549" y="4519115"/>
            <a:ext cx="0" cy="708812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arrow" w="med"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모서리가 둥근 직사각형 42"/>
          <p:cNvSpPr/>
          <p:nvPr/>
        </p:nvSpPr>
        <p:spPr>
          <a:xfrm>
            <a:off x="6208973" y="4566324"/>
            <a:ext cx="211872" cy="619913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35993" compatLnSpc="1" forceAA="0" fromWordArt="0" horzOverflow="overflow" lIns="35993" numCol="1" rIns="35993" rot="0" rtlCol="0" spcCol="0" spcFirstLastPara="0" tIns="35993" vert="eaVert" vertOverflow="overflow" wrap="none">
            <a:prstTxWarp prst="textNoShape">
              <a:avLst/>
            </a:prstTxWarp>
            <a:noAutofit/>
          </a:bodyPr>
          <a:lstStyle/>
          <a:p>
            <a:pPr algn="ctr"/>
            <a:r>
              <a:rPr altLang="ko-KR" b="1" dirty="0" lang="en-US" sz="1000">
                <a:solidFill>
                  <a:prstClr val="white"/>
                </a:solidFill>
              </a:rPr>
              <a:t>Scroll</a:t>
            </a:r>
            <a:endParaRPr altLang="ko-KR" b="1" dirty="0" lang="ko-KR" sz="10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0815557"/>
      </p:ext>
    </p:extLst>
  </p:cSld>
  <p:clrMapOvr>
    <a:masterClrMapping/>
  </p:clrMapOvr>
  <p:timing>
    <p:tnLst>
      <p:par>
        <p:cTn dur="indefinite" id="1" nodeType="tmRoot" restart="never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그림 81"/>
          <p:cNvPicPr>
            <a:picLocks noChangeAspect="1"/>
          </p:cNvPicPr>
          <p:nvPr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620803"/>
            <a:ext cx="2232244" cy="3968435"/>
          </a:xfrm>
          <a:prstGeom prst="rect">
            <a:avLst/>
          </a:prstGeom>
        </p:spPr>
      </p:pic>
      <p:pic>
        <p:nvPicPr>
          <p:cNvPr id="83" name="그림 82"/>
          <p:cNvPicPr>
            <a:picLocks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19" y="1608553"/>
            <a:ext cx="2232243" cy="3968433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r>
              <a:rPr altLang="ko-KR" dirty="0" lang="ko-KR" smtClean="0"/>
              <a:t>게임 페이지</a:t>
            </a:r>
            <a:endParaRPr altLang="ko-KR" dirty="0" lang="ko-KR"/>
          </a:p>
        </p:txBody>
      </p:sp>
      <p:sp>
        <p:nvSpPr>
          <p:cNvPr id="4" name="부제목 3"/>
          <p:cNvSpPr>
            <a:spLocks noGrp="1"/>
          </p:cNvSpPr>
          <p:nvPr>
            <p:ph idx="1" type="subTitle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2" name="슬라이드 번호 개체 틀 1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36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7" name="제목 3"/>
          <p:cNvSpPr txBox="1">
            <a:spLocks/>
          </p:cNvSpPr>
          <p:nvPr/>
        </p:nvSpPr>
        <p:spPr>
          <a:xfrm>
            <a:off x="516520" y="161378"/>
            <a:ext cx="8110960" cy="392909"/>
          </a:xfrm>
          <a:prstGeom prst="rect">
            <a:avLst/>
          </a:prstGeom>
        </p:spPr>
        <p:txBody>
          <a:bodyPr bIns="43634" lIns="87268" numCol="1" rIns="87268" tIns="43634"/>
          <a:lstStyle>
            <a:lvl1pPr algn="l" defTabSz="1001542" eaLnBrk="1" hangingPunct="1" latinLnBrk="1" rtl="0">
              <a:spcBef>
                <a:spcPct val="0"/>
              </a:spcBef>
              <a:buNone/>
              <a:defRPr b="0" kern="1200" sz="16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  <a:cs typeface="+mj-cs"/>
              </a:defRPr>
            </a:lvl1pPr>
          </a:lstStyle>
          <a:p>
            <a:pPr fontAlgn="base">
              <a:spcAft>
                <a:spcPct val="0"/>
              </a:spcAft>
            </a:pPr>
            <a:r>
              <a:rPr altLang="ko-KR" b="1" dirty="0" kumimoji="1" lang="en-US" smtClean="0">
                <a:solidFill>
                  <a:prstClr val="black"/>
                </a:solidFill>
              </a:rPr>
              <a:t>UI </a:t>
            </a:r>
            <a:r>
              <a:rPr altLang="ko-KR" b="1" dirty="0" kumimoji="1" lang="ko-KR" smtClean="0">
                <a:solidFill>
                  <a:prstClr val="black"/>
                </a:solidFill>
              </a:rPr>
              <a:t>시나리오</a:t>
            </a:r>
            <a:endParaRPr altLang="ko-KR" b="1" dirty="0" kumimoji="1" lang="ko-KR">
              <a:solidFill>
                <a:prstClr val="black"/>
              </a:solidFill>
            </a:endParaRPr>
          </a:p>
        </p:txBody>
      </p:sp>
      <p:graphicFrame>
        <p:nvGraphicFramePr>
          <p:cNvPr id="169" name="표 1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8953745"/>
              </p:ext>
            </p:extLst>
          </p:nvPr>
        </p:nvGraphicFramePr>
        <p:xfrm>
          <a:off x="6774429" y="790782"/>
          <a:ext cx="2214555" cy="3524788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246061"/>
                <a:gridCol w="1968494"/>
              </a:tblGrid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특정 게임에 대한 리뷰목록 페이지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게임 아이콘 및 정보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게임아이콘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게임명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게임사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겜뷰평균별점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인앱결제금액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범위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유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/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무료앱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여부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게임장르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다운로드수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개척자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(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해당게임리뷰 최초등록자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)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의 리뷰 상단고정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개척자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뱃지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노출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03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리뷰 대표화면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algn="l" defTabSz="872744" eaLnBrk="1" hangingPunct="1" indent="-171450" latinLnBrk="1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대표화면에는 리뷰제목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게임명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별점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좋아요수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조회수 노출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리뷰상세로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VIEW_2020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04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최신순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/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좋아요순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중 정렬방식 선택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05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l" defTabSz="872744" eaLnBrk="1" hangingPunct="1" indent="-171450" latinLnBrk="1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아직 해당 게임에 대한 리뷰가 등록되어있지 않은 경우의 페이지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06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해당게임에 대한 리뷰 작성 페이지로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VIEW_2050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2" name="내용 개체 틀 51"/>
          <p:cNvSpPr>
            <a:spLocks noGrp="1"/>
          </p:cNvSpPr>
          <p:nvPr>
            <p:ph idx="13" sz="quarter"/>
          </p:nvPr>
        </p:nvSpPr>
        <p:spPr/>
        <p:txBody>
          <a:bodyPr numCol="1"/>
          <a:lstStyle/>
          <a:p>
            <a:r>
              <a:rPr altLang="ko-KR" dirty="0" lang="en-US" smtClean="0" sz="750"/>
              <a:t>(</a:t>
            </a:r>
            <a:r>
              <a:rPr altLang="ko-KR" dirty="0" lang="ko-KR" smtClean="0" sz="750"/>
              <a:t>좌</a:t>
            </a:r>
            <a:r>
              <a:rPr altLang="ko-KR" dirty="0" lang="en-US" smtClean="0" sz="750"/>
              <a:t>)VIEW_2040</a:t>
            </a:r>
            <a:r>
              <a:rPr altLang="ko-KR" dirty="0" err="1" lang="ko-KR" smtClean="0" sz="750"/>
              <a:t>리뷰有</a:t>
            </a:r>
            <a:r>
              <a:rPr altLang="ko-KR" dirty="0" lang="en-US" smtClean="0" sz="750"/>
              <a:t>  (</a:t>
            </a:r>
            <a:r>
              <a:rPr altLang="ko-KR" dirty="0" lang="ko-KR" smtClean="0" sz="750"/>
              <a:t>우</a:t>
            </a:r>
            <a:r>
              <a:rPr altLang="ko-KR" dirty="0" lang="en-US" smtClean="0" sz="750"/>
              <a:t>)VIEW_2041</a:t>
            </a:r>
            <a:r>
              <a:rPr altLang="ko-KR" dirty="0" err="1" lang="ko-KR" smtClean="0" sz="750"/>
              <a:t>리뷰無</a:t>
            </a:r>
            <a:endParaRPr altLang="ko-KR" dirty="0" lang="ko-KR" sz="750"/>
          </a:p>
        </p:txBody>
      </p:sp>
      <p:sp>
        <p:nvSpPr>
          <p:cNvPr id="84" name="사각형 설명선 83"/>
          <p:cNvSpPr/>
          <p:nvPr/>
        </p:nvSpPr>
        <p:spPr>
          <a:xfrm>
            <a:off x="1799690" y="2204864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01</a:t>
            </a:r>
            <a:endParaRPr altLang="ko-KR" b="1" dirty="0" lang="ko-KR" sz="800"/>
          </a:p>
        </p:txBody>
      </p:sp>
      <p:sp>
        <p:nvSpPr>
          <p:cNvPr id="22" name="직사각형 21"/>
          <p:cNvSpPr/>
          <p:nvPr/>
        </p:nvSpPr>
        <p:spPr>
          <a:xfrm>
            <a:off x="4246270" y="6625927"/>
            <a:ext cx="721773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23" name="직사각형 22"/>
          <p:cNvSpPr/>
          <p:nvPr/>
        </p:nvSpPr>
        <p:spPr>
          <a:xfrm>
            <a:off x="8627479" y="6616402"/>
            <a:ext cx="360887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14" name="사각형 설명선 13"/>
          <p:cNvSpPr/>
          <p:nvPr/>
        </p:nvSpPr>
        <p:spPr>
          <a:xfrm>
            <a:off x="1391190" y="3574849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03</a:t>
            </a:r>
            <a:endParaRPr altLang="ko-KR" b="1" dirty="0" lang="ko-KR" sz="800"/>
          </a:p>
        </p:txBody>
      </p:sp>
      <p:sp>
        <p:nvSpPr>
          <p:cNvPr id="19" name="사각형 설명선 18"/>
          <p:cNvSpPr/>
          <p:nvPr/>
        </p:nvSpPr>
        <p:spPr>
          <a:xfrm>
            <a:off x="5724128" y="4913845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06</a:t>
            </a:r>
            <a:endParaRPr altLang="ko-KR" b="1" dirty="0" lang="ko-KR" sz="800"/>
          </a:p>
        </p:txBody>
      </p:sp>
      <p:sp>
        <p:nvSpPr>
          <p:cNvPr id="31" name="사각형 설명선 30"/>
          <p:cNvSpPr/>
          <p:nvPr/>
        </p:nvSpPr>
        <p:spPr>
          <a:xfrm>
            <a:off x="1016114" y="3055095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02</a:t>
            </a:r>
            <a:endParaRPr altLang="ko-KR" b="1" dirty="0" lang="ko-KR" sz="800"/>
          </a:p>
        </p:txBody>
      </p:sp>
      <p:sp>
        <p:nvSpPr>
          <p:cNvPr id="32" name="사각형 설명선 31"/>
          <p:cNvSpPr/>
          <p:nvPr/>
        </p:nvSpPr>
        <p:spPr>
          <a:xfrm>
            <a:off x="2685302" y="2947709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04</a:t>
            </a:r>
            <a:endParaRPr altLang="ko-KR" b="1" dirty="0" lang="ko-KR" sz="800"/>
          </a:p>
        </p:txBody>
      </p:sp>
      <p:sp>
        <p:nvSpPr>
          <p:cNvPr id="25" name="TextBox 24"/>
          <p:cNvSpPr txBox="1"/>
          <p:nvPr/>
        </p:nvSpPr>
        <p:spPr>
          <a:xfrm>
            <a:off x="1018693" y="3789620"/>
            <a:ext cx="961019" cy="215444"/>
          </a:xfrm>
          <a:prstGeom prst="rect">
            <a:avLst/>
          </a:prstGeom>
          <a:noFill/>
        </p:spPr>
        <p:txBody>
          <a:bodyPr numCol="1" rtlCol="0" wrap="square">
            <a:spAutoFit/>
          </a:bodyPr>
          <a:lstStyle/>
          <a:p>
            <a:r>
              <a:rPr altLang="ko-KR" dirty="0" lang="ko-KR" smtClean="0" sz="800"/>
              <a:t>리뷰 대표화면</a:t>
            </a:r>
            <a:r>
              <a:rPr altLang="ko-KR" dirty="0" lang="en-US" smtClean="0" sz="800"/>
              <a:t>1</a:t>
            </a:r>
            <a:endParaRPr altLang="ko-KR" dirty="0" lang="ko-KR" sz="800"/>
          </a:p>
        </p:txBody>
      </p:sp>
      <p:sp>
        <p:nvSpPr>
          <p:cNvPr id="26" name="TextBox 25"/>
          <p:cNvSpPr txBox="1"/>
          <p:nvPr/>
        </p:nvSpPr>
        <p:spPr>
          <a:xfrm>
            <a:off x="2086419" y="3797815"/>
            <a:ext cx="961019" cy="215444"/>
          </a:xfrm>
          <a:prstGeom prst="rect">
            <a:avLst/>
          </a:prstGeom>
          <a:noFill/>
        </p:spPr>
        <p:txBody>
          <a:bodyPr numCol="1" rtlCol="0" wrap="square">
            <a:spAutoFit/>
          </a:bodyPr>
          <a:lstStyle/>
          <a:p>
            <a:r>
              <a:rPr altLang="ko-KR" dirty="0" lang="ko-KR" smtClean="0" sz="800"/>
              <a:t>리뷰 대표화면</a:t>
            </a:r>
            <a:r>
              <a:rPr altLang="ko-KR" dirty="0" lang="en-US" sz="800"/>
              <a:t>2</a:t>
            </a:r>
            <a:endParaRPr altLang="ko-KR" dirty="0" lang="ko-KR" sz="800"/>
          </a:p>
        </p:txBody>
      </p:sp>
      <p:sp>
        <p:nvSpPr>
          <p:cNvPr id="34" name="사각형 설명선 33"/>
          <p:cNvSpPr/>
          <p:nvPr/>
        </p:nvSpPr>
        <p:spPr>
          <a:xfrm>
            <a:off x="5148064" y="3497634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05</a:t>
            </a:r>
            <a:endParaRPr altLang="ko-KR" b="1" dirty="0" lang="ko-KR" sz="800"/>
          </a:p>
        </p:txBody>
      </p:sp>
      <p:cxnSp>
        <p:nvCxnSpPr>
          <p:cNvPr id="35" name="직선 연결선 34"/>
          <p:cNvCxnSpPr/>
          <p:nvPr/>
        </p:nvCxnSpPr>
        <p:spPr>
          <a:xfrm>
            <a:off x="884941" y="3252148"/>
            <a:ext cx="251650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/>
          <p:cNvCxnSpPr/>
          <p:nvPr/>
        </p:nvCxnSpPr>
        <p:spPr>
          <a:xfrm>
            <a:off x="884941" y="5589238"/>
            <a:ext cx="2507215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/>
          <p:nvPr/>
        </p:nvCxnSpPr>
        <p:spPr>
          <a:xfrm>
            <a:off x="3210127" y="3252148"/>
            <a:ext cx="0" cy="2337090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arrow" w="med"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모서리가 둥근 직사각형 38"/>
          <p:cNvSpPr/>
          <p:nvPr/>
        </p:nvSpPr>
        <p:spPr>
          <a:xfrm>
            <a:off x="3286220" y="3996632"/>
            <a:ext cx="211872" cy="818986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35993" compatLnSpc="1" forceAA="0" fromWordArt="0" horzOverflow="overflow" lIns="35993" numCol="1" rIns="35993" rot="0" rtlCol="0" spcCol="0" spcFirstLastPara="0" tIns="35993" vert="eaVert" vertOverflow="overflow" wrap="none">
            <a:prstTxWarp prst="textNoShape">
              <a:avLst/>
            </a:prstTxWarp>
            <a:noAutofit/>
          </a:bodyPr>
          <a:lstStyle/>
          <a:p>
            <a:pPr algn="ctr"/>
            <a:r>
              <a:rPr altLang="ko-KR" b="1" dirty="0" lang="en-US" sz="1000">
                <a:solidFill>
                  <a:prstClr val="white"/>
                </a:solidFill>
              </a:rPr>
              <a:t>Scroll</a:t>
            </a:r>
            <a:endParaRPr altLang="ko-KR" b="1" dirty="0" lang="ko-KR" sz="10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7469022"/>
      </p:ext>
    </p:extLst>
  </p:cSld>
  <p:clrMapOvr>
    <a:masterClrMapping/>
  </p:clrMapOvr>
  <p:timing>
    <p:tnLst>
      <p:par>
        <p:cTn dur="indefinite" id="1" nodeType="tmRoot" restart="never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그림 81"/>
          <p:cNvPicPr>
            <a:picLocks noChangeAspect="1"/>
          </p:cNvPicPr>
          <p:nvPr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620804"/>
            <a:ext cx="2232244" cy="3968433"/>
          </a:xfrm>
          <a:prstGeom prst="rect">
            <a:avLst/>
          </a:prstGeom>
        </p:spPr>
      </p:pic>
      <p:pic>
        <p:nvPicPr>
          <p:cNvPr id="83" name="그림 82"/>
          <p:cNvPicPr>
            <a:picLocks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19" y="1608553"/>
            <a:ext cx="2232243" cy="396843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r>
              <a:rPr altLang="ko-KR" dirty="0" lang="ko-KR" smtClean="0"/>
              <a:t>작성자 페이지</a:t>
            </a:r>
            <a:endParaRPr altLang="ko-KR" dirty="0" lang="ko-KR"/>
          </a:p>
        </p:txBody>
      </p:sp>
      <p:sp>
        <p:nvSpPr>
          <p:cNvPr id="4" name="부제목 3"/>
          <p:cNvSpPr>
            <a:spLocks noGrp="1"/>
          </p:cNvSpPr>
          <p:nvPr>
            <p:ph idx="1" type="subTitle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2" name="슬라이드 번호 개체 틀 1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37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7" name="제목 3"/>
          <p:cNvSpPr txBox="1">
            <a:spLocks/>
          </p:cNvSpPr>
          <p:nvPr/>
        </p:nvSpPr>
        <p:spPr>
          <a:xfrm>
            <a:off x="516520" y="161378"/>
            <a:ext cx="8110960" cy="392909"/>
          </a:xfrm>
          <a:prstGeom prst="rect">
            <a:avLst/>
          </a:prstGeom>
        </p:spPr>
        <p:txBody>
          <a:bodyPr bIns="43634" lIns="87268" numCol="1" rIns="87268" tIns="43634"/>
          <a:lstStyle>
            <a:lvl1pPr algn="l" defTabSz="1001542" eaLnBrk="1" hangingPunct="1" latinLnBrk="1" rtl="0">
              <a:spcBef>
                <a:spcPct val="0"/>
              </a:spcBef>
              <a:buNone/>
              <a:defRPr b="0" kern="1200" sz="16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  <a:cs typeface="+mj-cs"/>
              </a:defRPr>
            </a:lvl1pPr>
          </a:lstStyle>
          <a:p>
            <a:pPr fontAlgn="base">
              <a:spcAft>
                <a:spcPct val="0"/>
              </a:spcAft>
            </a:pPr>
            <a:r>
              <a:rPr altLang="ko-KR" b="1" dirty="0" kumimoji="1" lang="en-US" smtClean="0">
                <a:solidFill>
                  <a:prstClr val="black"/>
                </a:solidFill>
              </a:rPr>
              <a:t>UI </a:t>
            </a:r>
            <a:r>
              <a:rPr altLang="ko-KR" b="1" dirty="0" kumimoji="1" lang="ko-KR" smtClean="0">
                <a:solidFill>
                  <a:prstClr val="black"/>
                </a:solidFill>
              </a:rPr>
              <a:t>시나리오</a:t>
            </a:r>
            <a:endParaRPr altLang="ko-KR" b="1" dirty="0" kumimoji="1" lang="ko-KR">
              <a:solidFill>
                <a:prstClr val="black"/>
              </a:solidFill>
            </a:endParaRPr>
          </a:p>
        </p:txBody>
      </p:sp>
      <p:graphicFrame>
        <p:nvGraphicFramePr>
          <p:cNvPr id="169" name="표 1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13820795"/>
              </p:ext>
            </p:extLst>
          </p:nvPr>
        </p:nvGraphicFramePr>
        <p:xfrm>
          <a:off x="6774429" y="790782"/>
          <a:ext cx="2214555" cy="3289452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246061"/>
                <a:gridCol w="1968494"/>
              </a:tblGrid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특정 작성자의 리뷰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박스목록 페이지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프로필사진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닉네임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등급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작성한 리뷰 수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팬 수 노출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01-a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해당 작성자의 팬이 됨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마이페이지의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‘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팬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’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탭에 해당 작성자가 추가됨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토스트알림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“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팬이 되었습니다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!”</a:t>
                      </a: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노출화면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VIEW_T04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작성자의 리뷰 탭과 박스 탭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해당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작성자가 작성한 리뷰 및 플레이박스 글들을 보여줌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03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리뷰 대표화면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algn="l" defTabSz="872744" eaLnBrk="1" hangingPunct="1" indent="-171450" latinLnBrk="1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대표화면에는 리뷰제목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게임명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별점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좋아요수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조회수 노출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리뷰상세로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VIEW_2020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04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아직 작성한 리뷰가 없는 작성자 페이지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2" name="내용 개체 틀 51"/>
          <p:cNvSpPr>
            <a:spLocks noGrp="1"/>
          </p:cNvSpPr>
          <p:nvPr>
            <p:ph idx="13" sz="quarter"/>
          </p:nvPr>
        </p:nvSpPr>
        <p:spPr/>
        <p:txBody>
          <a:bodyPr numCol="1"/>
          <a:lstStyle/>
          <a:p>
            <a:r>
              <a:rPr altLang="ko-KR" dirty="0" lang="en-US" smtClean="0" sz="750"/>
              <a:t>(</a:t>
            </a:r>
            <a:r>
              <a:rPr altLang="ko-KR" dirty="0" lang="ko-KR" smtClean="0" sz="750"/>
              <a:t>좌</a:t>
            </a:r>
            <a:r>
              <a:rPr altLang="ko-KR" dirty="0" lang="en-US" smtClean="0" sz="750"/>
              <a:t>)VIEW_5011</a:t>
            </a:r>
            <a:r>
              <a:rPr altLang="ko-KR" dirty="0" err="1" lang="ko-KR" smtClean="0" sz="750"/>
              <a:t>리뷰有</a:t>
            </a:r>
            <a:r>
              <a:rPr altLang="ko-KR" dirty="0" lang="en-US" smtClean="0" sz="750"/>
              <a:t>  (</a:t>
            </a:r>
            <a:r>
              <a:rPr altLang="ko-KR" dirty="0" lang="ko-KR" smtClean="0" sz="750"/>
              <a:t>우</a:t>
            </a:r>
            <a:r>
              <a:rPr altLang="ko-KR" dirty="0" lang="en-US" smtClean="0" sz="750"/>
              <a:t>)</a:t>
            </a:r>
            <a:r>
              <a:rPr altLang="ko-KR" dirty="0" err="1" lang="ko-KR" smtClean="0" sz="750"/>
              <a:t>리뷰無</a:t>
            </a:r>
            <a:endParaRPr altLang="ko-KR" dirty="0" lang="ko-KR" sz="750"/>
          </a:p>
        </p:txBody>
      </p:sp>
      <p:sp>
        <p:nvSpPr>
          <p:cNvPr id="84" name="사각형 설명선 83"/>
          <p:cNvSpPr/>
          <p:nvPr/>
        </p:nvSpPr>
        <p:spPr>
          <a:xfrm>
            <a:off x="1583666" y="1990093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01</a:t>
            </a:r>
            <a:endParaRPr altLang="ko-KR" b="1" dirty="0" lang="ko-KR" sz="800"/>
          </a:p>
        </p:txBody>
      </p:sp>
      <p:sp>
        <p:nvSpPr>
          <p:cNvPr id="22" name="직사각형 21"/>
          <p:cNvSpPr/>
          <p:nvPr/>
        </p:nvSpPr>
        <p:spPr>
          <a:xfrm>
            <a:off x="4246270" y="6625927"/>
            <a:ext cx="721773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23" name="직사각형 22"/>
          <p:cNvSpPr/>
          <p:nvPr/>
        </p:nvSpPr>
        <p:spPr>
          <a:xfrm>
            <a:off x="8627479" y="6616402"/>
            <a:ext cx="360887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31" name="사각형 설명선 30"/>
          <p:cNvSpPr/>
          <p:nvPr/>
        </p:nvSpPr>
        <p:spPr>
          <a:xfrm>
            <a:off x="1461032" y="3199483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02</a:t>
            </a:r>
            <a:endParaRPr altLang="ko-KR" b="1" dirty="0" lang="ko-KR" sz="800"/>
          </a:p>
        </p:txBody>
      </p:sp>
      <p:sp>
        <p:nvSpPr>
          <p:cNvPr id="32" name="사각형 설명선 31"/>
          <p:cNvSpPr/>
          <p:nvPr/>
        </p:nvSpPr>
        <p:spPr>
          <a:xfrm>
            <a:off x="4607156" y="4077072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04</a:t>
            </a:r>
            <a:endParaRPr altLang="ko-KR" b="1" dirty="0" lang="ko-KR" sz="800"/>
          </a:p>
        </p:txBody>
      </p:sp>
      <p:sp>
        <p:nvSpPr>
          <p:cNvPr id="25" name="TextBox 24"/>
          <p:cNvSpPr txBox="1"/>
          <p:nvPr/>
        </p:nvSpPr>
        <p:spPr>
          <a:xfrm>
            <a:off x="1018693" y="3789620"/>
            <a:ext cx="961019" cy="215444"/>
          </a:xfrm>
          <a:prstGeom prst="rect">
            <a:avLst/>
          </a:prstGeom>
          <a:noFill/>
        </p:spPr>
        <p:txBody>
          <a:bodyPr numCol="1" rtlCol="0" wrap="square">
            <a:spAutoFit/>
          </a:bodyPr>
          <a:lstStyle/>
          <a:p>
            <a:r>
              <a:rPr altLang="ko-KR" dirty="0" lang="ko-KR" smtClean="0" sz="800"/>
              <a:t>리뷰 대표화면</a:t>
            </a:r>
            <a:r>
              <a:rPr altLang="ko-KR" dirty="0" lang="en-US" smtClean="0" sz="800"/>
              <a:t>1</a:t>
            </a:r>
            <a:endParaRPr altLang="ko-KR" dirty="0" lang="ko-KR" sz="800"/>
          </a:p>
        </p:txBody>
      </p:sp>
      <p:sp>
        <p:nvSpPr>
          <p:cNvPr id="26" name="TextBox 25"/>
          <p:cNvSpPr txBox="1"/>
          <p:nvPr/>
        </p:nvSpPr>
        <p:spPr>
          <a:xfrm>
            <a:off x="2086419" y="3797815"/>
            <a:ext cx="961019" cy="215444"/>
          </a:xfrm>
          <a:prstGeom prst="rect">
            <a:avLst/>
          </a:prstGeom>
          <a:noFill/>
        </p:spPr>
        <p:txBody>
          <a:bodyPr numCol="1" rtlCol="0" wrap="square">
            <a:spAutoFit/>
          </a:bodyPr>
          <a:lstStyle/>
          <a:p>
            <a:r>
              <a:rPr altLang="ko-KR" dirty="0" lang="ko-KR" smtClean="0" sz="800"/>
              <a:t>리뷰 대표화면</a:t>
            </a:r>
            <a:r>
              <a:rPr altLang="ko-KR" dirty="0" lang="en-US" sz="800"/>
              <a:t>2</a:t>
            </a:r>
            <a:endParaRPr altLang="ko-KR" dirty="0" lang="ko-KR" sz="800"/>
          </a:p>
        </p:txBody>
      </p:sp>
      <p:sp>
        <p:nvSpPr>
          <p:cNvPr id="21" name="사각형 설명선 20"/>
          <p:cNvSpPr/>
          <p:nvPr/>
        </p:nvSpPr>
        <p:spPr>
          <a:xfrm>
            <a:off x="2450353" y="2348880"/>
            <a:ext cx="231355" cy="194795"/>
          </a:xfrm>
          <a:prstGeom prst="wedgeRectCallout">
            <a:avLst>
              <a:gd fmla="val 12103" name="adj1"/>
              <a:gd fmla="val 67205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white"/>
                </a:solidFill>
              </a:rPr>
              <a:t>01-a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2239341" y="2606158"/>
            <a:ext cx="450926" cy="165245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r>
              <a:rPr altLang="ko-KR" lang="ko-KR" smtClean="0" sz="700"/>
              <a:t>팬맺기</a:t>
            </a:r>
            <a:endParaRPr altLang="ko-KR" dirty="0" lang="ko-KR" sz="700"/>
          </a:p>
        </p:txBody>
      </p:sp>
      <p:cxnSp>
        <p:nvCxnSpPr>
          <p:cNvPr id="24" name="직선 연결선 23"/>
          <p:cNvCxnSpPr/>
          <p:nvPr/>
        </p:nvCxnSpPr>
        <p:spPr>
          <a:xfrm>
            <a:off x="899592" y="3676832"/>
            <a:ext cx="251650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884941" y="5589238"/>
            <a:ext cx="2507215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/>
          <p:nvPr/>
        </p:nvCxnSpPr>
        <p:spPr>
          <a:xfrm>
            <a:off x="3210127" y="3682234"/>
            <a:ext cx="0" cy="1907004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arrow" w="med"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모서리가 둥근 직사각형 29"/>
          <p:cNvSpPr/>
          <p:nvPr/>
        </p:nvSpPr>
        <p:spPr>
          <a:xfrm>
            <a:off x="3286220" y="4194190"/>
            <a:ext cx="211872" cy="818986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35993" compatLnSpc="1" forceAA="0" fromWordArt="0" horzOverflow="overflow" lIns="35993" numCol="1" rIns="35993" rot="0" rtlCol="0" spcCol="0" spcFirstLastPara="0" tIns="35993" vert="eaVert" vertOverflow="overflow" wrap="none">
            <a:prstTxWarp prst="textNoShape">
              <a:avLst/>
            </a:prstTxWarp>
            <a:noAutofit/>
          </a:bodyPr>
          <a:lstStyle/>
          <a:p>
            <a:pPr algn="ctr"/>
            <a:r>
              <a:rPr altLang="ko-KR" b="1" dirty="0" lang="en-US" sz="1000">
                <a:solidFill>
                  <a:prstClr val="white"/>
                </a:solidFill>
              </a:rPr>
              <a:t>Scroll</a:t>
            </a:r>
            <a:endParaRPr altLang="ko-KR" b="1" dirty="0" lang="ko-KR" sz="1000">
              <a:solidFill>
                <a:prstClr val="white"/>
              </a:solidFill>
            </a:endParaRPr>
          </a:p>
        </p:txBody>
      </p:sp>
      <p:sp>
        <p:nvSpPr>
          <p:cNvPr id="14" name="사각형 설명선 13"/>
          <p:cNvSpPr/>
          <p:nvPr/>
        </p:nvSpPr>
        <p:spPr>
          <a:xfrm>
            <a:off x="1391190" y="3574849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03</a:t>
            </a:r>
            <a:endParaRPr altLang="ko-KR" b="1" dirty="0" lang="ko-KR" sz="800"/>
          </a:p>
        </p:txBody>
      </p:sp>
    </p:spTree>
    <p:extLst>
      <p:ext uri="{BB962C8B-B14F-4D97-AF65-F5344CB8AC3E}">
        <p14:creationId xmlns:p14="http://schemas.microsoft.com/office/powerpoint/2010/main" val="111943089"/>
      </p:ext>
    </p:extLst>
  </p:cSld>
  <p:clrMapOvr>
    <a:masterClrMapping/>
  </p:clrMapOvr>
  <p:timing>
    <p:tnLst>
      <p:par>
        <p:cTn dur="indefinite" id="1" nodeType="tmRoot" restart="never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그림 81"/>
          <p:cNvPicPr>
            <a:picLocks noChangeAspect="1"/>
          </p:cNvPicPr>
          <p:nvPr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620803"/>
            <a:ext cx="2232244" cy="3968435"/>
          </a:xfrm>
          <a:prstGeom prst="rect">
            <a:avLst/>
          </a:prstGeom>
        </p:spPr>
      </p:pic>
      <p:pic>
        <p:nvPicPr>
          <p:cNvPr id="83" name="그림 82"/>
          <p:cNvPicPr>
            <a:picLocks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19" y="1608553"/>
            <a:ext cx="2232243" cy="3968433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r>
              <a:rPr altLang="ko-KR" dirty="0" err="1" lang="ko-KR" smtClean="0"/>
              <a:t>댓글</a:t>
            </a:r>
            <a:r>
              <a:rPr altLang="ko-KR" dirty="0" lang="en-US" smtClean="0"/>
              <a:t>/</a:t>
            </a:r>
            <a:r>
              <a:rPr altLang="ko-KR" dirty="0" lang="ko-KR" smtClean="0"/>
              <a:t>신고</a:t>
            </a:r>
            <a:endParaRPr altLang="ko-KR" dirty="0" lang="ko-KR"/>
          </a:p>
        </p:txBody>
      </p:sp>
      <p:sp>
        <p:nvSpPr>
          <p:cNvPr id="4" name="부제목 3"/>
          <p:cNvSpPr>
            <a:spLocks noGrp="1"/>
          </p:cNvSpPr>
          <p:nvPr>
            <p:ph idx="1" type="subTitle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2" name="슬라이드 번호 개체 틀 1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38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7" name="제목 3"/>
          <p:cNvSpPr txBox="1">
            <a:spLocks/>
          </p:cNvSpPr>
          <p:nvPr/>
        </p:nvSpPr>
        <p:spPr>
          <a:xfrm>
            <a:off x="516520" y="161378"/>
            <a:ext cx="8110960" cy="392909"/>
          </a:xfrm>
          <a:prstGeom prst="rect">
            <a:avLst/>
          </a:prstGeom>
        </p:spPr>
        <p:txBody>
          <a:bodyPr bIns="43634" lIns="87268" numCol="1" rIns="87268" tIns="43634"/>
          <a:lstStyle>
            <a:lvl1pPr algn="l" defTabSz="1001542" eaLnBrk="1" hangingPunct="1" latinLnBrk="1" rtl="0">
              <a:spcBef>
                <a:spcPct val="0"/>
              </a:spcBef>
              <a:buNone/>
              <a:defRPr b="0" kern="1200" sz="16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  <a:cs typeface="+mj-cs"/>
              </a:defRPr>
            </a:lvl1pPr>
          </a:lstStyle>
          <a:p>
            <a:pPr fontAlgn="base">
              <a:spcAft>
                <a:spcPct val="0"/>
              </a:spcAft>
            </a:pPr>
            <a:r>
              <a:rPr altLang="ko-KR" b="1" dirty="0" kumimoji="1" lang="en-US" smtClean="0">
                <a:solidFill>
                  <a:prstClr val="black"/>
                </a:solidFill>
              </a:rPr>
              <a:t>UI </a:t>
            </a:r>
            <a:r>
              <a:rPr altLang="ko-KR" b="1" dirty="0" kumimoji="1" lang="ko-KR" smtClean="0">
                <a:solidFill>
                  <a:prstClr val="black"/>
                </a:solidFill>
              </a:rPr>
              <a:t>시나리오</a:t>
            </a:r>
            <a:endParaRPr altLang="ko-KR" b="1" dirty="0" kumimoji="1" lang="ko-KR">
              <a:solidFill>
                <a:prstClr val="black"/>
              </a:solidFill>
            </a:endParaRPr>
          </a:p>
        </p:txBody>
      </p:sp>
      <p:graphicFrame>
        <p:nvGraphicFramePr>
          <p:cNvPr id="169" name="표 1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89648999"/>
              </p:ext>
            </p:extLst>
          </p:nvPr>
        </p:nvGraphicFramePr>
        <p:xfrm>
          <a:off x="6774429" y="790782"/>
          <a:ext cx="2214555" cy="1620408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246061"/>
                <a:gridCol w="1968494"/>
              </a:tblGrid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댓글작성자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프로필사진과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댓글내용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댓글에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대한 신고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신고 페이지로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VIEW_2090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03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리뷰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게시글과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댓글에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대한 신고 페이지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해당되는 신고 이유 선택 후 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OK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버튼 탭 시 신고 접수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2" name="내용 개체 틀 51"/>
          <p:cNvSpPr>
            <a:spLocks noGrp="1"/>
          </p:cNvSpPr>
          <p:nvPr>
            <p:ph idx="13" sz="quarter"/>
          </p:nvPr>
        </p:nvSpPr>
        <p:spPr/>
        <p:txBody>
          <a:bodyPr numCol="1"/>
          <a:lstStyle/>
          <a:p>
            <a:r>
              <a:rPr altLang="ko-KR" dirty="0" lang="en-US" smtClean="0" sz="750"/>
              <a:t>(</a:t>
            </a:r>
            <a:r>
              <a:rPr altLang="ko-KR" dirty="0" lang="ko-KR" smtClean="0" sz="750"/>
              <a:t>좌</a:t>
            </a:r>
            <a:r>
              <a:rPr altLang="ko-KR" dirty="0" lang="en-US" smtClean="0" sz="750"/>
              <a:t>)VIEW_2080  (</a:t>
            </a:r>
            <a:r>
              <a:rPr altLang="ko-KR" dirty="0" lang="ko-KR" smtClean="0" sz="750"/>
              <a:t>우</a:t>
            </a:r>
            <a:r>
              <a:rPr altLang="ko-KR" dirty="0" lang="en-US" smtClean="0" sz="750"/>
              <a:t>)VIEW_2090</a:t>
            </a:r>
            <a:endParaRPr altLang="ko-KR" dirty="0" lang="ko-KR" sz="750"/>
          </a:p>
        </p:txBody>
      </p:sp>
      <p:sp>
        <p:nvSpPr>
          <p:cNvPr id="22" name="직사각형 21"/>
          <p:cNvSpPr/>
          <p:nvPr/>
        </p:nvSpPr>
        <p:spPr>
          <a:xfrm>
            <a:off x="4246270" y="6625927"/>
            <a:ext cx="721773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23" name="직사각형 22"/>
          <p:cNvSpPr/>
          <p:nvPr/>
        </p:nvSpPr>
        <p:spPr>
          <a:xfrm>
            <a:off x="8627479" y="6616402"/>
            <a:ext cx="360887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14" name="사각형 설명선 13"/>
          <p:cNvSpPr/>
          <p:nvPr/>
        </p:nvSpPr>
        <p:spPr>
          <a:xfrm>
            <a:off x="4962757" y="4058022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03</a:t>
            </a:r>
            <a:endParaRPr altLang="ko-KR" b="1" dirty="0" lang="ko-KR" sz="800"/>
          </a:p>
        </p:txBody>
      </p:sp>
      <p:sp>
        <p:nvSpPr>
          <p:cNvPr id="31" name="사각형 설명선 30"/>
          <p:cNvSpPr/>
          <p:nvPr/>
        </p:nvSpPr>
        <p:spPr>
          <a:xfrm>
            <a:off x="2824944" y="2142381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02</a:t>
            </a:r>
            <a:endParaRPr altLang="ko-KR" b="1" dirty="0" lang="ko-KR" sz="800"/>
          </a:p>
        </p:txBody>
      </p:sp>
      <p:cxnSp>
        <p:nvCxnSpPr>
          <p:cNvPr id="25" name="직선 연결선 24"/>
          <p:cNvCxnSpPr/>
          <p:nvPr/>
        </p:nvCxnSpPr>
        <p:spPr>
          <a:xfrm>
            <a:off x="899592" y="2117998"/>
            <a:ext cx="251650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884941" y="5589238"/>
            <a:ext cx="2507215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/>
          <p:cNvCxnSpPr/>
          <p:nvPr/>
        </p:nvCxnSpPr>
        <p:spPr>
          <a:xfrm>
            <a:off x="3210127" y="2117998"/>
            <a:ext cx="0" cy="3471240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arrow" w="med"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모서리가 둥근 직사각형 34"/>
          <p:cNvSpPr/>
          <p:nvPr/>
        </p:nvSpPr>
        <p:spPr>
          <a:xfrm>
            <a:off x="3286220" y="3330094"/>
            <a:ext cx="211872" cy="818986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35993" compatLnSpc="1" forceAA="0" fromWordArt="0" horzOverflow="overflow" lIns="35993" numCol="1" rIns="35993" rot="0" rtlCol="0" spcCol="0" spcFirstLastPara="0" tIns="35993" vert="eaVert" vertOverflow="overflow" wrap="none">
            <a:prstTxWarp prst="textNoShape">
              <a:avLst/>
            </a:prstTxWarp>
            <a:noAutofit/>
          </a:bodyPr>
          <a:lstStyle/>
          <a:p>
            <a:pPr algn="ctr"/>
            <a:r>
              <a:rPr altLang="ko-KR" b="1" dirty="0" lang="en-US" sz="1000">
                <a:solidFill>
                  <a:prstClr val="white"/>
                </a:solidFill>
              </a:rPr>
              <a:t>Scroll</a:t>
            </a:r>
            <a:endParaRPr altLang="ko-KR" b="1" dirty="0" lang="ko-KR" sz="1000">
              <a:solidFill>
                <a:prstClr val="white"/>
              </a:solidFill>
            </a:endParaRPr>
          </a:p>
        </p:txBody>
      </p:sp>
      <p:sp>
        <p:nvSpPr>
          <p:cNvPr id="84" name="사각형 설명선 83"/>
          <p:cNvSpPr/>
          <p:nvPr/>
        </p:nvSpPr>
        <p:spPr>
          <a:xfrm>
            <a:off x="1147554" y="1988840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/>
              <a:t>01</a:t>
            </a:r>
            <a:endParaRPr altLang="ko-KR" b="1" dirty="0" lang="ko-KR" sz="800"/>
          </a:p>
        </p:txBody>
      </p:sp>
    </p:spTree>
    <p:extLst>
      <p:ext uri="{BB962C8B-B14F-4D97-AF65-F5344CB8AC3E}">
        <p14:creationId xmlns:p14="http://schemas.microsoft.com/office/powerpoint/2010/main" val="528498789"/>
      </p:ext>
    </p:extLst>
  </p:cSld>
  <p:clrMapOvr>
    <a:masterClrMapping/>
  </p:clrMapOvr>
  <p:timing>
    <p:tnLst>
      <p:par>
        <p:cTn dur="indefinite" id="1" nodeType="tmRoot" restart="never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그림 81"/>
          <p:cNvPicPr>
            <a:picLocks noChangeAspect="1"/>
          </p:cNvPicPr>
          <p:nvPr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620803"/>
            <a:ext cx="2232244" cy="3968435"/>
          </a:xfrm>
          <a:prstGeom prst="rect">
            <a:avLst/>
          </a:prstGeom>
        </p:spPr>
      </p:pic>
      <p:pic>
        <p:nvPicPr>
          <p:cNvPr id="83" name="그림 82"/>
          <p:cNvPicPr>
            <a:picLocks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19" y="1608553"/>
            <a:ext cx="2232243" cy="3968433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r>
              <a:rPr altLang="ko-KR" dirty="0" lang="ko-KR" smtClean="0"/>
              <a:t>리뷰작성</a:t>
            </a:r>
            <a:r>
              <a:rPr altLang="ko-KR" dirty="0" lang="en-US" smtClean="0"/>
              <a:t>(1)</a:t>
            </a:r>
            <a:endParaRPr altLang="ko-KR" dirty="0" lang="ko-KR"/>
          </a:p>
        </p:txBody>
      </p:sp>
      <p:sp>
        <p:nvSpPr>
          <p:cNvPr id="4" name="부제목 3"/>
          <p:cNvSpPr>
            <a:spLocks noGrp="1"/>
          </p:cNvSpPr>
          <p:nvPr>
            <p:ph idx="1" type="subTitle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2" name="슬라이드 번호 개체 틀 1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39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7" name="제목 3"/>
          <p:cNvSpPr txBox="1">
            <a:spLocks/>
          </p:cNvSpPr>
          <p:nvPr/>
        </p:nvSpPr>
        <p:spPr>
          <a:xfrm>
            <a:off x="516520" y="161378"/>
            <a:ext cx="8110960" cy="392909"/>
          </a:xfrm>
          <a:prstGeom prst="rect">
            <a:avLst/>
          </a:prstGeom>
        </p:spPr>
        <p:txBody>
          <a:bodyPr bIns="43634" lIns="87268" numCol="1" rIns="87268" tIns="43634"/>
          <a:lstStyle>
            <a:lvl1pPr algn="l" defTabSz="1001542" eaLnBrk="1" hangingPunct="1" latinLnBrk="1" rtl="0">
              <a:spcBef>
                <a:spcPct val="0"/>
              </a:spcBef>
              <a:buNone/>
              <a:defRPr b="0" kern="1200" sz="16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  <a:cs typeface="+mj-cs"/>
              </a:defRPr>
            </a:lvl1pPr>
          </a:lstStyle>
          <a:p>
            <a:pPr fontAlgn="base">
              <a:spcAft>
                <a:spcPct val="0"/>
              </a:spcAft>
            </a:pPr>
            <a:r>
              <a:rPr altLang="ko-KR" b="1" dirty="0" kumimoji="1" lang="en-US" smtClean="0">
                <a:solidFill>
                  <a:prstClr val="black"/>
                </a:solidFill>
              </a:rPr>
              <a:t>UI </a:t>
            </a:r>
            <a:r>
              <a:rPr altLang="ko-KR" b="1" dirty="0" kumimoji="1" lang="ko-KR" smtClean="0">
                <a:solidFill>
                  <a:prstClr val="black"/>
                </a:solidFill>
              </a:rPr>
              <a:t>시나리오</a:t>
            </a:r>
            <a:endParaRPr altLang="ko-KR" b="1" dirty="0" kumimoji="1" lang="ko-KR">
              <a:solidFill>
                <a:prstClr val="black"/>
              </a:solidFill>
            </a:endParaRPr>
          </a:p>
        </p:txBody>
      </p:sp>
      <p:graphicFrame>
        <p:nvGraphicFramePr>
          <p:cNvPr id="169" name="표 1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64175097"/>
              </p:ext>
            </p:extLst>
          </p:nvPr>
        </p:nvGraphicFramePr>
        <p:xfrm>
          <a:off x="6774429" y="790782"/>
          <a:ext cx="2214555" cy="2278644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246061"/>
                <a:gridCol w="1968494"/>
              </a:tblGrid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리뷰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 기본화면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작성 버튼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리뷰작성 페이지로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VIEW_2050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비로그인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상태에서 작성버튼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뜨는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팝업창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로그인 버튼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로그인 페이지로 이동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로그인 완료 후 리뷰작성페이지로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VIEW_6010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VIEW_2050</a:t>
                      </a:r>
                    </a:p>
                    <a:p>
                      <a:pPr indent="0" latinLnBrk="1" marL="0">
                        <a:lnSpc>
                          <a:spcPts val="1200"/>
                        </a:lnSpc>
                        <a:buFontTx/>
                        <a:buNone/>
                      </a:pP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  <a:sym charset="2" pitchFamily="2" typeface="Wingdings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기기의 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back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키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 다시 기본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리뷰탭으로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  <a:sym charset="2" pitchFamily="2" typeface="Wingdings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: VIEW_2010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2" name="내용 개체 틀 51"/>
          <p:cNvSpPr>
            <a:spLocks noGrp="1"/>
          </p:cNvSpPr>
          <p:nvPr>
            <p:ph idx="13" sz="quarter"/>
          </p:nvPr>
        </p:nvSpPr>
        <p:spPr/>
        <p:txBody>
          <a:bodyPr numCol="1"/>
          <a:lstStyle/>
          <a:p>
            <a:r>
              <a:rPr altLang="ko-KR" dirty="0" lang="en-US" smtClean="0" sz="750"/>
              <a:t>(</a:t>
            </a:r>
            <a:r>
              <a:rPr altLang="ko-KR" dirty="0" lang="ko-KR" smtClean="0" sz="750"/>
              <a:t>좌</a:t>
            </a:r>
            <a:r>
              <a:rPr altLang="ko-KR" dirty="0" lang="en-US" smtClean="0" sz="750"/>
              <a:t>)VIEW_2010  (</a:t>
            </a:r>
            <a:r>
              <a:rPr altLang="ko-KR" dirty="0" lang="ko-KR" smtClean="0" sz="750"/>
              <a:t>우</a:t>
            </a:r>
            <a:r>
              <a:rPr altLang="ko-KR" dirty="0" lang="en-US" smtClean="0" sz="750"/>
              <a:t>)VIEW_P02</a:t>
            </a:r>
            <a:endParaRPr altLang="ko-KR" dirty="0" lang="ko-KR" sz="750"/>
          </a:p>
        </p:txBody>
      </p:sp>
      <p:sp>
        <p:nvSpPr>
          <p:cNvPr id="22" name="직사각형 21"/>
          <p:cNvSpPr/>
          <p:nvPr/>
        </p:nvSpPr>
        <p:spPr>
          <a:xfrm>
            <a:off x="4246270" y="6625927"/>
            <a:ext cx="721773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23" name="직사각형 22"/>
          <p:cNvSpPr/>
          <p:nvPr/>
        </p:nvSpPr>
        <p:spPr>
          <a:xfrm>
            <a:off x="8627479" y="6616402"/>
            <a:ext cx="360887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19" name="사각형 설명선 18"/>
          <p:cNvSpPr/>
          <p:nvPr/>
        </p:nvSpPr>
        <p:spPr>
          <a:xfrm>
            <a:off x="2843808" y="4969743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01</a:t>
            </a:r>
            <a:endParaRPr altLang="ko-KR" b="1" dirty="0" lang="ko-KR" sz="800"/>
          </a:p>
        </p:txBody>
      </p:sp>
      <p:sp>
        <p:nvSpPr>
          <p:cNvPr id="31" name="사각형 설명선 30"/>
          <p:cNvSpPr/>
          <p:nvPr/>
        </p:nvSpPr>
        <p:spPr>
          <a:xfrm>
            <a:off x="4499144" y="2923691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02</a:t>
            </a:r>
            <a:endParaRPr altLang="ko-KR" b="1" dirty="0" lang="ko-KR" sz="800"/>
          </a:p>
        </p:txBody>
      </p:sp>
      <p:cxnSp>
        <p:nvCxnSpPr>
          <p:cNvPr id="25" name="직선 연결선 24"/>
          <p:cNvCxnSpPr/>
          <p:nvPr/>
        </p:nvCxnSpPr>
        <p:spPr>
          <a:xfrm>
            <a:off x="899592" y="2992976"/>
            <a:ext cx="251650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연결선 25"/>
          <p:cNvCxnSpPr/>
          <p:nvPr/>
        </p:nvCxnSpPr>
        <p:spPr>
          <a:xfrm>
            <a:off x="884941" y="5589238"/>
            <a:ext cx="2507215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/>
          <p:cNvCxnSpPr/>
          <p:nvPr/>
        </p:nvCxnSpPr>
        <p:spPr>
          <a:xfrm>
            <a:off x="3210127" y="2992976"/>
            <a:ext cx="0" cy="2596262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arrow" w="med"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모서리가 둥근 직사각형 34"/>
          <p:cNvSpPr/>
          <p:nvPr/>
        </p:nvSpPr>
        <p:spPr>
          <a:xfrm>
            <a:off x="3286220" y="3861048"/>
            <a:ext cx="211872" cy="818986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35993" compatLnSpc="1" forceAA="0" fromWordArt="0" horzOverflow="overflow" lIns="35993" numCol="1" rIns="35993" rot="0" rtlCol="0" spcCol="0" spcFirstLastPara="0" tIns="35993" vert="eaVert" vertOverflow="overflow" wrap="none">
            <a:prstTxWarp prst="textNoShape">
              <a:avLst/>
            </a:prstTxWarp>
            <a:noAutofit/>
          </a:bodyPr>
          <a:lstStyle/>
          <a:p>
            <a:pPr algn="ctr"/>
            <a:r>
              <a:rPr altLang="ko-KR" b="1" dirty="0" lang="en-US" sz="1000">
                <a:solidFill>
                  <a:prstClr val="white"/>
                </a:solidFill>
              </a:rPr>
              <a:t>Scroll</a:t>
            </a:r>
            <a:endParaRPr altLang="ko-KR" b="1" dirty="0" lang="ko-KR" sz="10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75573632"/>
      </p:ext>
    </p:extLst>
  </p:cSld>
  <p:clrMapOvr>
    <a:masterClrMapping/>
  </p:clrMapOvr>
  <p:timing>
    <p:tnLst>
      <p:par>
        <p:cTn dur="indefinite" id="1" nodeType="tmRoot" restart="never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그림 81"/>
          <p:cNvPicPr>
            <a:picLocks noChangeAspect="1"/>
          </p:cNvPicPr>
          <p:nvPr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620804"/>
            <a:ext cx="2232244" cy="3968433"/>
          </a:xfrm>
          <a:prstGeom prst="rect">
            <a:avLst/>
          </a:prstGeom>
        </p:spPr>
      </p:pic>
      <p:pic>
        <p:nvPicPr>
          <p:cNvPr id="83" name="그림 82"/>
          <p:cNvPicPr>
            <a:picLocks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19" y="1608553"/>
            <a:ext cx="2232243" cy="396843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r>
              <a:rPr altLang="ko-KR" dirty="0" lang="ko-KR" smtClean="0"/>
              <a:t>리뷰작성</a:t>
            </a:r>
            <a:r>
              <a:rPr altLang="ko-KR" dirty="0" lang="en-US" smtClean="0"/>
              <a:t>(2)</a:t>
            </a:r>
            <a:endParaRPr altLang="ko-KR" dirty="0" lang="ko-KR"/>
          </a:p>
        </p:txBody>
      </p:sp>
      <p:sp>
        <p:nvSpPr>
          <p:cNvPr id="4" name="부제목 3"/>
          <p:cNvSpPr>
            <a:spLocks noGrp="1"/>
          </p:cNvSpPr>
          <p:nvPr>
            <p:ph idx="1" type="subTitle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2" name="슬라이드 번호 개체 틀 1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40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7" name="제목 3"/>
          <p:cNvSpPr txBox="1">
            <a:spLocks/>
          </p:cNvSpPr>
          <p:nvPr/>
        </p:nvSpPr>
        <p:spPr>
          <a:xfrm>
            <a:off x="516520" y="161378"/>
            <a:ext cx="8110960" cy="392909"/>
          </a:xfrm>
          <a:prstGeom prst="rect">
            <a:avLst/>
          </a:prstGeom>
        </p:spPr>
        <p:txBody>
          <a:bodyPr bIns="43634" lIns="87268" numCol="1" rIns="87268" tIns="43634"/>
          <a:lstStyle>
            <a:lvl1pPr algn="l" defTabSz="1001542" eaLnBrk="1" hangingPunct="1" latinLnBrk="1" rtl="0">
              <a:spcBef>
                <a:spcPct val="0"/>
              </a:spcBef>
              <a:buNone/>
              <a:defRPr b="0" kern="1200" sz="16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  <a:cs typeface="+mj-cs"/>
              </a:defRPr>
            </a:lvl1pPr>
          </a:lstStyle>
          <a:p>
            <a:pPr fontAlgn="base">
              <a:spcAft>
                <a:spcPct val="0"/>
              </a:spcAft>
            </a:pPr>
            <a:r>
              <a:rPr altLang="ko-KR" b="1" dirty="0" kumimoji="1" lang="en-US">
                <a:solidFill>
                  <a:prstClr val="black"/>
                </a:solidFill>
              </a:rPr>
              <a:t>UI </a:t>
            </a:r>
            <a:r>
              <a:rPr altLang="ko-KR" b="1" dirty="0" kumimoji="1" lang="ko-KR">
                <a:solidFill>
                  <a:prstClr val="black"/>
                </a:solidFill>
              </a:rPr>
              <a:t>시나리오</a:t>
            </a:r>
          </a:p>
        </p:txBody>
      </p:sp>
      <p:graphicFrame>
        <p:nvGraphicFramePr>
          <p:cNvPr id="169" name="표 1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64145207"/>
              </p:ext>
            </p:extLst>
          </p:nvPr>
        </p:nvGraphicFramePr>
        <p:xfrm>
          <a:off x="6774429" y="790782"/>
          <a:ext cx="2214555" cy="4127220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24606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6849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버튼을 </a:t>
                      </a:r>
                      <a:r>
                        <a:rPr altLang="ko-KR" b="0" baseline="0" dirty="0" err="1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게임 검색하여 등록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VIEW_6020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01-a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등록된 게임 </a:t>
                      </a:r>
                      <a:r>
                        <a:rPr altLang="ko-KR" b="0" baseline="0" dirty="0" err="1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이모티콘과</a:t>
                      </a: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</a:t>
                      </a:r>
                      <a:r>
                        <a:rPr altLang="ko-KR" b="0" baseline="0" dirty="0" err="1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게임명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01-b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등록한 게임을 취소하고 새로운 게임을 등록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버튼을 </a:t>
                      </a:r>
                      <a:r>
                        <a:rPr altLang="ko-KR" b="0" baseline="0" dirty="0" err="1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다시 게임 검색하여 등록 가능</a:t>
                      </a:r>
                      <a:r>
                        <a:rPr altLang="ko-KR" b="0" baseline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.</a:t>
                      </a: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 </a:t>
                      </a:r>
                      <a:r>
                        <a:rPr altLang="ko-KR" b="0" baseline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VIEW_6020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989586027"/>
                  </a:ext>
                </a:extLst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리뷰에 대한 제목 입력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706538458"/>
                  </a:ext>
                </a:extLst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03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손가락으로 드래그 하면서 </a:t>
                      </a:r>
                      <a:r>
                        <a:rPr altLang="ko-KR" b="0" baseline="0" dirty="0" err="1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별점</a:t>
                      </a: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입력</a:t>
                      </a:r>
                      <a:r>
                        <a:rPr altLang="ko-KR" b="0" baseline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.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526722095"/>
                  </a:ext>
                </a:extLst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04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플러스 버튼 탭 하면 이미지 추가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 화면  </a:t>
                      </a:r>
                      <a:r>
                        <a:rPr altLang="ko-KR" b="0" baseline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VIEW_2060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827800944"/>
                  </a:ext>
                </a:extLst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05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각 이미지에 들어갈 리뷰 입력</a:t>
                      </a:r>
                      <a:r>
                        <a:rPr altLang="ko-KR" b="0" baseline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.</a:t>
                      </a: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음란</a:t>
                      </a:r>
                      <a:r>
                        <a:rPr altLang="ko-KR" b="0" baseline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욕설에 관한 단어 필터링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545008553"/>
                  </a:ext>
                </a:extLst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06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필수항목이 모두 입력되었을 경우 저장 완료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필수항목이 모두 입력되지 않았을 경우</a:t>
                      </a:r>
                      <a:r>
                        <a:rPr altLang="ko-KR" b="0" baseline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노출화면 </a:t>
                      </a:r>
                      <a:r>
                        <a:rPr altLang="ko-KR" b="0" baseline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VIEW_T02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562731647"/>
                  </a:ext>
                </a:extLst>
              </a:tr>
            </a:tbl>
          </a:graphicData>
        </a:graphic>
      </p:graphicFrame>
      <p:sp>
        <p:nvSpPr>
          <p:cNvPr id="52" name="내용 개체 틀 51"/>
          <p:cNvSpPr>
            <a:spLocks noGrp="1"/>
          </p:cNvSpPr>
          <p:nvPr>
            <p:ph idx="13" sz="quarter"/>
          </p:nvPr>
        </p:nvSpPr>
        <p:spPr/>
        <p:txBody>
          <a:bodyPr numCol="1"/>
          <a:lstStyle/>
          <a:p>
            <a:r>
              <a:rPr altLang="ko-KR" dirty="0" lang="en-US" sz="750"/>
              <a:t>(</a:t>
            </a:r>
            <a:r>
              <a:rPr altLang="ko-KR" dirty="0" lang="ko-KR" sz="750"/>
              <a:t>좌</a:t>
            </a:r>
            <a:r>
              <a:rPr altLang="ko-KR" dirty="0" lang="en-US" sz="750"/>
              <a:t>)VIEW_2050  (</a:t>
            </a:r>
            <a:r>
              <a:rPr altLang="ko-KR" dirty="0" lang="ko-KR" sz="750"/>
              <a:t>우</a:t>
            </a:r>
            <a:r>
              <a:rPr altLang="ko-KR" dirty="0" lang="en-US" sz="750"/>
              <a:t>)VIEW_5060</a:t>
            </a:r>
            <a:endParaRPr altLang="ko-KR" dirty="0" lang="ko-KR" sz="750"/>
          </a:p>
        </p:txBody>
      </p:sp>
      <p:sp>
        <p:nvSpPr>
          <p:cNvPr id="22" name="직사각형 21"/>
          <p:cNvSpPr/>
          <p:nvPr/>
        </p:nvSpPr>
        <p:spPr>
          <a:xfrm>
            <a:off x="4246270" y="6625927"/>
            <a:ext cx="721773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>
              <a:solidFill>
                <a:prstClr val="white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8627479" y="6616402"/>
            <a:ext cx="360887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>
              <a:solidFill>
                <a:prstClr val="white"/>
              </a:solidFill>
            </a:endParaRPr>
          </a:p>
        </p:txBody>
      </p:sp>
      <p:sp>
        <p:nvSpPr>
          <p:cNvPr id="13" name="사각형 설명선 12"/>
          <p:cNvSpPr/>
          <p:nvPr/>
        </p:nvSpPr>
        <p:spPr>
          <a:xfrm>
            <a:off x="1403648" y="1702061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>
                <a:solidFill>
                  <a:prstClr val="white"/>
                </a:solidFill>
              </a:rPr>
              <a:t>01</a:t>
            </a:r>
            <a:endParaRPr altLang="ko-KR" b="1" dirty="0" lang="ko-KR" sz="800">
              <a:solidFill>
                <a:prstClr val="white"/>
              </a:solidFill>
            </a:endParaRPr>
          </a:p>
        </p:txBody>
      </p:sp>
      <p:sp>
        <p:nvSpPr>
          <p:cNvPr id="14" name="사각형 설명선 13"/>
          <p:cNvSpPr/>
          <p:nvPr/>
        </p:nvSpPr>
        <p:spPr>
          <a:xfrm>
            <a:off x="971600" y="1988840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>
                <a:solidFill>
                  <a:prstClr val="white"/>
                </a:solidFill>
              </a:rPr>
              <a:t>02</a:t>
            </a:r>
            <a:endParaRPr altLang="ko-KR" b="1" dirty="0" lang="ko-KR" sz="800">
              <a:solidFill>
                <a:prstClr val="white"/>
              </a:solidFill>
            </a:endParaRPr>
          </a:p>
        </p:txBody>
      </p:sp>
      <p:sp>
        <p:nvSpPr>
          <p:cNvPr id="15" name="사각형 설명선 14"/>
          <p:cNvSpPr/>
          <p:nvPr/>
        </p:nvSpPr>
        <p:spPr>
          <a:xfrm>
            <a:off x="827584" y="2422141"/>
            <a:ext cx="216024" cy="214771"/>
          </a:xfrm>
          <a:prstGeom prst="wedgeRectCallout">
            <a:avLst>
              <a:gd fmla="val 73232" name="adj1"/>
              <a:gd fmla="val 3214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>
                <a:solidFill>
                  <a:prstClr val="white"/>
                </a:solidFill>
              </a:rPr>
              <a:t>03</a:t>
            </a:r>
            <a:endParaRPr altLang="ko-KR" b="1" dirty="0" lang="ko-KR" sz="800">
              <a:solidFill>
                <a:prstClr val="white"/>
              </a:solidFill>
            </a:endParaRPr>
          </a:p>
        </p:txBody>
      </p:sp>
      <p:sp>
        <p:nvSpPr>
          <p:cNvPr id="16" name="사각형 설명선 15"/>
          <p:cNvSpPr/>
          <p:nvPr/>
        </p:nvSpPr>
        <p:spPr>
          <a:xfrm>
            <a:off x="3995936" y="1556792"/>
            <a:ext cx="231355" cy="194795"/>
          </a:xfrm>
          <a:prstGeom prst="wedgeRectCallout">
            <a:avLst>
              <a:gd fmla="val -20833" name="adj1"/>
              <a:gd fmla="val 76985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white"/>
                </a:solidFill>
              </a:rPr>
              <a:t>01-a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17" name="사각형 설명선 16"/>
          <p:cNvSpPr/>
          <p:nvPr/>
        </p:nvSpPr>
        <p:spPr>
          <a:xfrm>
            <a:off x="1619672" y="3286237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>
                <a:solidFill>
                  <a:prstClr val="white"/>
                </a:solidFill>
              </a:rPr>
              <a:t>04</a:t>
            </a:r>
            <a:endParaRPr altLang="ko-KR" b="1" dirty="0" lang="ko-KR" sz="800">
              <a:solidFill>
                <a:prstClr val="white"/>
              </a:solidFill>
            </a:endParaRPr>
          </a:p>
        </p:txBody>
      </p:sp>
      <p:sp>
        <p:nvSpPr>
          <p:cNvPr id="18" name="사각형 설명선 17"/>
          <p:cNvSpPr/>
          <p:nvPr/>
        </p:nvSpPr>
        <p:spPr>
          <a:xfrm>
            <a:off x="1619672" y="4726397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>
                <a:solidFill>
                  <a:prstClr val="white"/>
                </a:solidFill>
              </a:rPr>
              <a:t>05</a:t>
            </a:r>
            <a:endParaRPr altLang="ko-KR" b="1" dirty="0" lang="ko-KR" sz="800">
              <a:solidFill>
                <a:prstClr val="white"/>
              </a:solidFill>
            </a:endParaRPr>
          </a:p>
        </p:txBody>
      </p:sp>
      <p:sp>
        <p:nvSpPr>
          <p:cNvPr id="20" name="사각형 설명선 19"/>
          <p:cNvSpPr/>
          <p:nvPr/>
        </p:nvSpPr>
        <p:spPr>
          <a:xfrm>
            <a:off x="2771800" y="4941168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>
                <a:solidFill>
                  <a:prstClr val="white"/>
                </a:solidFill>
              </a:rPr>
              <a:t>06</a:t>
            </a:r>
            <a:endParaRPr altLang="ko-KR" b="1" dirty="0" lang="ko-KR" sz="800">
              <a:solidFill>
                <a:prstClr val="white"/>
              </a:solidFill>
            </a:endParaRPr>
          </a:p>
        </p:txBody>
      </p:sp>
      <p:sp>
        <p:nvSpPr>
          <p:cNvPr id="24" name="사각형 설명선 23"/>
          <p:cNvSpPr/>
          <p:nvPr/>
        </p:nvSpPr>
        <p:spPr>
          <a:xfrm>
            <a:off x="5492773" y="1772816"/>
            <a:ext cx="231355" cy="194795"/>
          </a:xfrm>
          <a:prstGeom prst="wedgeRectCallout">
            <a:avLst>
              <a:gd fmla="val -20833" name="adj1"/>
              <a:gd fmla="val 76985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white"/>
                </a:solidFill>
              </a:rPr>
              <a:t>01-b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3715321"/>
      </p:ext>
    </p:extLst>
  </p:cSld>
  <p:clrMapOvr>
    <a:masterClrMapping/>
  </p:clrMapOvr>
  <p:timing>
    <p:tnLst>
      <p:par>
        <p:cTn dur="indefinite" id="1" nodeType="tmRoot" restart="never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번호 개체 틀 1"/>
          <p:cNvSpPr>
            <a:spLocks noGrp="1"/>
          </p:cNvSpPr>
          <p:nvPr>
            <p:ph idx="4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  <a:latin typeface="+mn-ea"/>
                <a:ea typeface="+mn-ea"/>
              </a:rPr>
              <a:pPr/>
              <a:t>4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  <a:latin typeface="+mn-ea"/>
              <a:ea typeface="+mn-ea"/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b="1" dirty="0" lang="en-US">
                <a:solidFill>
                  <a:schemeClr val="tx1"/>
                </a:solidFill>
                <a:latin typeface="+mj-ea"/>
              </a:rPr>
              <a:t>3. </a:t>
            </a:r>
            <a:r>
              <a:rPr altLang="ko-KR" b="1" dirty="0" lang="ko-KR">
                <a:solidFill>
                  <a:schemeClr val="tx1"/>
                </a:solidFill>
                <a:latin typeface="+mj-ea"/>
              </a:rPr>
              <a:t>서비스 정의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65819" y="2708920"/>
            <a:ext cx="8412363" cy="3819915"/>
          </a:xfrm>
          <a:prstGeom prst="rect">
            <a:avLst/>
          </a:prstGeom>
          <a:noFill/>
        </p:spPr>
        <p:txBody>
          <a:bodyPr bIns="39826" lIns="79653" numCol="1" rIns="79653" rtlCol="0" tIns="39826" wrap="square">
            <a:spAutoFit/>
          </a:bodyPr>
          <a:lstStyle/>
          <a:p>
            <a:pPr indent="-199132" marL="199132">
              <a:buAutoNum type="arabicPeriod"/>
            </a:pPr>
            <a:r>
              <a:rPr altLang="ko-KR" b="1" dirty="0" lang="ko-KR" sz="1000">
                <a:latin typeface="+mn-ea"/>
              </a:rPr>
              <a:t>서비스 </a:t>
            </a:r>
            <a:r>
              <a:rPr altLang="ko-KR" b="1" dirty="0" lang="en-US" sz="1000">
                <a:latin typeface="+mn-ea"/>
              </a:rPr>
              <a:t>: </a:t>
            </a:r>
            <a:r>
              <a:rPr altLang="ko-KR" b="1" dirty="0" lang="ko-KR" sz="1000">
                <a:latin typeface="+mn-ea"/>
              </a:rPr>
              <a:t>컷으로 보는 리뷰</a:t>
            </a:r>
            <a:r>
              <a:rPr altLang="ko-KR" b="1" dirty="0" lang="en-US" sz="1000">
                <a:latin typeface="+mn-ea"/>
              </a:rPr>
              <a:t>, </a:t>
            </a:r>
            <a:r>
              <a:rPr altLang="ko-KR" b="1" dirty="0" err="1" lang="ko-KR" sz="1000">
                <a:latin typeface="+mn-ea"/>
              </a:rPr>
              <a:t>겜뷰</a:t>
            </a:r>
            <a:endParaRPr altLang="ko-KR" b="1" dirty="0" lang="en-US" sz="1000">
              <a:latin typeface="+mn-ea"/>
            </a:endParaRPr>
          </a:p>
          <a:p>
            <a:endParaRPr altLang="ko-KR" b="1" dirty="0" lang="en-US" sz="1000">
              <a:latin typeface="+mn-ea"/>
            </a:endParaRPr>
          </a:p>
          <a:p>
            <a:endParaRPr altLang="ko-KR" b="1" dirty="0" lang="en-US" sz="1000">
              <a:latin typeface="+mn-ea"/>
            </a:endParaRPr>
          </a:p>
          <a:p>
            <a:r>
              <a:rPr altLang="ko-KR" b="1" dirty="0" lang="en-US" sz="1100">
                <a:latin typeface="+mn-ea"/>
              </a:rPr>
              <a:t>2.  </a:t>
            </a:r>
            <a:r>
              <a:rPr altLang="ko-KR" b="1" dirty="0" err="1" lang="ko-KR" sz="1100">
                <a:latin typeface="+mn-ea"/>
              </a:rPr>
              <a:t>컨셉</a:t>
            </a:r>
            <a:endParaRPr altLang="ko-KR" b="1" dirty="0" lang="en-US" sz="1100">
              <a:latin typeface="+mn-ea"/>
            </a:endParaRPr>
          </a:p>
          <a:p>
            <a:pPr indent="-199132" marL="199132">
              <a:buAutoNum type="alphaLcPeriod"/>
            </a:pPr>
            <a:r>
              <a:rPr altLang="ko-KR" dirty="0" lang="ko-KR" sz="1000">
                <a:latin typeface="+mn-ea"/>
              </a:rPr>
              <a:t>서비스 정의</a:t>
            </a:r>
            <a:r>
              <a:rPr altLang="ko-KR" dirty="0" lang="en-US" sz="1000">
                <a:latin typeface="+mn-ea"/>
              </a:rPr>
              <a:t>: </a:t>
            </a:r>
            <a:r>
              <a:rPr altLang="ko-KR" dirty="0" lang="ko-KR" sz="1000">
                <a:latin typeface="+mn-ea"/>
              </a:rPr>
              <a:t>기존의 줄글 리뷰와 달리 보기 쉬운 이미지 기반 </a:t>
            </a:r>
            <a:r>
              <a:rPr altLang="ko-KR" dirty="0" err="1" lang="ko-KR" sz="1000">
                <a:latin typeface="+mn-ea"/>
              </a:rPr>
              <a:t>모바일</a:t>
            </a:r>
            <a:r>
              <a:rPr altLang="ko-KR" dirty="0" lang="ko-KR" sz="1000">
                <a:latin typeface="+mn-ea"/>
              </a:rPr>
              <a:t> 게임 리뷰</a:t>
            </a:r>
            <a:endParaRPr altLang="ko-KR" dirty="0" lang="en-US" sz="1000">
              <a:latin typeface="+mn-ea"/>
            </a:endParaRPr>
          </a:p>
          <a:p>
            <a:pPr indent="-199132" marL="199132">
              <a:buAutoNum type="alphaLcPeriod"/>
            </a:pPr>
            <a:r>
              <a:rPr altLang="ko-KR" dirty="0" lang="ko-KR" sz="1000">
                <a:latin typeface="+mn-ea"/>
              </a:rPr>
              <a:t>가치</a:t>
            </a:r>
            <a:r>
              <a:rPr altLang="ko-KR" dirty="0" lang="en-US" sz="1000">
                <a:latin typeface="+mn-ea"/>
              </a:rPr>
              <a:t>: </a:t>
            </a:r>
            <a:r>
              <a:rPr altLang="ko-KR" dirty="0" lang="ko-KR" sz="1000">
                <a:latin typeface="+mn-ea"/>
              </a:rPr>
              <a:t>알기 쉬운</a:t>
            </a:r>
            <a:r>
              <a:rPr altLang="ko-KR" dirty="0" lang="en-US" sz="1000">
                <a:latin typeface="+mn-ea"/>
              </a:rPr>
              <a:t>, </a:t>
            </a:r>
            <a:r>
              <a:rPr altLang="ko-KR" dirty="0" lang="ko-KR" sz="1000">
                <a:latin typeface="+mn-ea"/>
              </a:rPr>
              <a:t>신뢰할 만한 게임 리뷰 정보 제공</a:t>
            </a:r>
            <a:r>
              <a:rPr altLang="ko-KR" dirty="0" lang="en-US" sz="1000">
                <a:latin typeface="+mn-ea"/>
              </a:rPr>
              <a:t>/</a:t>
            </a:r>
            <a:r>
              <a:rPr altLang="ko-KR" dirty="0" lang="ko-KR" sz="1000">
                <a:latin typeface="+mn-ea"/>
              </a:rPr>
              <a:t>리뷰를 엔터테인먼트로 활용</a:t>
            </a:r>
            <a:r>
              <a:rPr altLang="ko-KR" dirty="0" lang="en-US" sz="1000">
                <a:latin typeface="+mn-ea"/>
              </a:rPr>
              <a:t>(</a:t>
            </a:r>
            <a:r>
              <a:rPr altLang="ko-KR" dirty="0" lang="ko-KR" sz="1000">
                <a:latin typeface="+mn-ea"/>
              </a:rPr>
              <a:t>꼭 하려고 </a:t>
            </a:r>
            <a:r>
              <a:rPr altLang="ko-KR" dirty="0" err="1" lang="ko-KR" sz="1000">
                <a:latin typeface="+mn-ea"/>
              </a:rPr>
              <a:t>보는게</a:t>
            </a:r>
            <a:r>
              <a:rPr altLang="ko-KR" dirty="0" lang="ko-KR" sz="1000">
                <a:latin typeface="+mn-ea"/>
              </a:rPr>
              <a:t> 아니라 리뷰를 읽는 재미를 추구</a:t>
            </a:r>
            <a:r>
              <a:rPr altLang="ko-KR" dirty="0" lang="en-US" sz="1000">
                <a:latin typeface="+mn-ea"/>
              </a:rPr>
              <a:t>)</a:t>
            </a:r>
          </a:p>
          <a:p>
            <a:pPr indent="-199132" marL="199132">
              <a:buAutoNum type="alphaLcPeriod"/>
            </a:pPr>
            <a:r>
              <a:rPr altLang="ko-KR" dirty="0" err="1" lang="ko-KR" sz="1000">
                <a:latin typeface="+mn-ea"/>
              </a:rPr>
              <a:t>타겟</a:t>
            </a:r>
            <a:r>
              <a:rPr altLang="ko-KR" dirty="0" lang="en-US" sz="1000">
                <a:latin typeface="+mn-ea"/>
              </a:rPr>
              <a:t>: </a:t>
            </a:r>
            <a:r>
              <a:rPr altLang="ko-KR" dirty="0" lang="ko-KR" sz="1000">
                <a:latin typeface="+mn-ea"/>
              </a:rPr>
              <a:t>급변하는 </a:t>
            </a:r>
            <a:r>
              <a:rPr altLang="ko-KR" dirty="0" err="1" lang="ko-KR" sz="1000">
                <a:latin typeface="+mn-ea"/>
              </a:rPr>
              <a:t>모바일</a:t>
            </a:r>
            <a:r>
              <a:rPr altLang="ko-KR" dirty="0" lang="ko-KR" sz="1000">
                <a:latin typeface="+mn-ea"/>
              </a:rPr>
              <a:t> 게임 시장에서 정착하지 못해 시행착오를 겪고 있는</a:t>
            </a:r>
            <a:r>
              <a:rPr altLang="ko-KR" dirty="0" lang="en-US" sz="1000">
                <a:latin typeface="+mn-ea"/>
              </a:rPr>
              <a:t>, </a:t>
            </a:r>
            <a:r>
              <a:rPr altLang="ko-KR" dirty="0" lang="ko-KR" sz="1000">
                <a:latin typeface="+mn-ea"/>
              </a:rPr>
              <a:t>게임 </a:t>
            </a:r>
            <a:r>
              <a:rPr altLang="ko-KR" dirty="0" lang="en-US" sz="1000">
                <a:latin typeface="+mn-ea"/>
              </a:rPr>
              <a:t>taste</a:t>
            </a:r>
            <a:r>
              <a:rPr altLang="ko-KR" dirty="0" lang="ko-KR" sz="1000">
                <a:latin typeface="+mn-ea"/>
              </a:rPr>
              <a:t>가 명확하지 않은 고객</a:t>
            </a:r>
            <a:endParaRPr altLang="ko-KR" dirty="0" lang="en-US" sz="1000">
              <a:latin typeface="+mn-ea"/>
            </a:endParaRPr>
          </a:p>
          <a:p>
            <a:endParaRPr altLang="ko-KR" dirty="0" lang="en-US" sz="1000">
              <a:latin typeface="+mn-ea"/>
            </a:endParaRPr>
          </a:p>
          <a:p>
            <a:endParaRPr altLang="ko-KR" dirty="0" lang="en-US" sz="1000">
              <a:latin typeface="+mn-ea"/>
            </a:endParaRPr>
          </a:p>
          <a:p>
            <a:pPr algn="l"/>
            <a:r>
              <a:rPr altLang="ko-KR" b="1" dirty="0" lang="en-US" sz="1100">
                <a:latin typeface="+mn-ea"/>
              </a:rPr>
              <a:t>3.  </a:t>
            </a:r>
            <a:r>
              <a:rPr altLang="ko-KR" b="1" dirty="0" lang="ko-KR" sz="1100">
                <a:latin typeface="+mn-ea"/>
              </a:rPr>
              <a:t>서비스 목적</a:t>
            </a:r>
            <a:endParaRPr altLang="ko-KR" b="1" dirty="0" lang="en-US" sz="1100">
              <a:latin typeface="+mn-ea"/>
            </a:endParaRPr>
          </a:p>
          <a:p>
            <a:pPr algn="l"/>
            <a:r>
              <a:rPr altLang="ko-KR" dirty="0" lang="ko-KR" sz="1000">
                <a:latin typeface="+mn-ea"/>
              </a:rPr>
              <a:t>수십</a:t>
            </a:r>
            <a:r>
              <a:rPr altLang="ko-KR" dirty="0" lang="en-US" sz="1000">
                <a:latin typeface="+mn-ea"/>
              </a:rPr>
              <a:t> </a:t>
            </a:r>
            <a:r>
              <a:rPr altLang="ko-KR" dirty="0" err="1" lang="ko-KR" sz="1000">
                <a:latin typeface="+mn-ea"/>
              </a:rPr>
              <a:t>만명의</a:t>
            </a:r>
            <a:r>
              <a:rPr altLang="ko-KR" dirty="0" lang="ko-KR" sz="1000">
                <a:latin typeface="+mn-ea"/>
              </a:rPr>
              <a:t> 리뷰를 통해 </a:t>
            </a:r>
            <a:r>
              <a:rPr altLang="ko-KR" dirty="0" err="1" lang="ko-KR" sz="1000">
                <a:latin typeface="+mn-ea"/>
              </a:rPr>
              <a:t>모바일</a:t>
            </a:r>
            <a:r>
              <a:rPr altLang="ko-KR" dirty="0" lang="ko-KR" sz="1000">
                <a:latin typeface="+mn-ea"/>
              </a:rPr>
              <a:t> 게임에 대한 선택지를 제공하려고 한다</a:t>
            </a:r>
            <a:r>
              <a:rPr altLang="ko-KR" dirty="0" lang="en-US" sz="1000">
                <a:latin typeface="+mn-ea"/>
              </a:rPr>
              <a:t>.</a:t>
            </a:r>
          </a:p>
          <a:p>
            <a:pPr algn="l"/>
            <a:r>
              <a:rPr altLang="ko-KR" dirty="0" lang="ko-KR" sz="1000">
                <a:latin typeface="+mn-ea"/>
              </a:rPr>
              <a:t>마니아 중심의 기존 커뮤니티와 달리 일반 고객들이 </a:t>
            </a:r>
            <a:r>
              <a:rPr altLang="ko-KR" dirty="0" err="1" lang="ko-KR" sz="1000">
                <a:latin typeface="+mn-ea"/>
              </a:rPr>
              <a:t>캐쥬얼하게</a:t>
            </a:r>
            <a:r>
              <a:rPr altLang="ko-KR" dirty="0" lang="ko-KR" sz="1000">
                <a:latin typeface="+mn-ea"/>
              </a:rPr>
              <a:t> 즐길 수 있는 게임을 추천</a:t>
            </a:r>
            <a:endParaRPr altLang="ko-KR" dirty="0" lang="en-US" sz="1000">
              <a:latin typeface="+mn-ea"/>
            </a:endParaRPr>
          </a:p>
          <a:p>
            <a:pPr algn="l"/>
            <a:endParaRPr altLang="ko-KR" dirty="0" lang="en-US" sz="1000">
              <a:latin typeface="+mn-ea"/>
            </a:endParaRPr>
          </a:p>
          <a:p>
            <a:pPr algn="l"/>
            <a:endParaRPr altLang="ko-KR" dirty="0" lang="en-US" sz="1100">
              <a:latin typeface="+mn-ea"/>
            </a:endParaRPr>
          </a:p>
          <a:p>
            <a:pPr algn="l"/>
            <a:r>
              <a:rPr altLang="ko-KR" b="1" dirty="0" lang="en-US" sz="1100">
                <a:latin typeface="+mn-ea"/>
              </a:rPr>
              <a:t>4.  </a:t>
            </a:r>
            <a:r>
              <a:rPr altLang="ko-KR" b="1" dirty="0" lang="ko-KR" sz="1100">
                <a:latin typeface="+mn-ea"/>
              </a:rPr>
              <a:t>상세 기획 내용</a:t>
            </a:r>
            <a:endParaRPr altLang="ko-KR" b="1" dirty="0" lang="en-US" sz="1100">
              <a:latin typeface="+mn-ea"/>
            </a:endParaRPr>
          </a:p>
          <a:p>
            <a:pPr algn="l"/>
            <a:r>
              <a:rPr altLang="ko-KR" dirty="0" lang="en-US" sz="1000">
                <a:latin typeface="+mn-ea"/>
              </a:rPr>
              <a:t>a. </a:t>
            </a:r>
            <a:r>
              <a:rPr altLang="ko-KR" dirty="0" err="1" lang="ko-KR" sz="1000">
                <a:latin typeface="+mn-ea"/>
              </a:rPr>
              <a:t>모바일</a:t>
            </a:r>
            <a:r>
              <a:rPr altLang="ko-KR" dirty="0" lang="ko-KR" sz="1000">
                <a:latin typeface="+mn-ea"/>
              </a:rPr>
              <a:t> 게임 리뷰정보 제공</a:t>
            </a:r>
            <a:endParaRPr altLang="ko-KR" dirty="0" lang="en-US" sz="1000">
              <a:latin typeface="+mn-ea"/>
            </a:endParaRPr>
          </a:p>
          <a:p>
            <a:pPr algn="l"/>
            <a:r>
              <a:rPr altLang="ko-KR" dirty="0" lang="en-US" sz="1000">
                <a:latin typeface="+mn-ea"/>
              </a:rPr>
              <a:t>-</a:t>
            </a:r>
            <a:r>
              <a:rPr altLang="ko-KR" dirty="0" lang="ko-KR" sz="1000">
                <a:latin typeface="+mn-ea"/>
              </a:rPr>
              <a:t>게임의 </a:t>
            </a:r>
            <a:r>
              <a:rPr altLang="ko-KR" dirty="0" err="1" lang="ko-KR" sz="1000">
                <a:latin typeface="+mn-ea"/>
              </a:rPr>
              <a:t>스크린샷</a:t>
            </a:r>
            <a:r>
              <a:rPr altLang="ko-KR" dirty="0" lang="ko-KR" sz="1000">
                <a:latin typeface="+mn-ea"/>
              </a:rPr>
              <a:t> 이미지를 바탕으로 </a:t>
            </a:r>
            <a:r>
              <a:rPr altLang="ko-KR" dirty="0" err="1" lang="ko-KR" sz="1000">
                <a:latin typeface="+mn-ea"/>
              </a:rPr>
              <a:t>모바일</a:t>
            </a:r>
            <a:r>
              <a:rPr altLang="ko-KR" dirty="0" lang="ko-KR" sz="1000">
                <a:latin typeface="+mn-ea"/>
              </a:rPr>
              <a:t> 게임에 대해 진솔한 리뷰 제공</a:t>
            </a:r>
            <a:r>
              <a:rPr altLang="ko-KR" dirty="0" lang="en-US" sz="1000">
                <a:latin typeface="+mn-ea"/>
              </a:rPr>
              <a:t>, </a:t>
            </a:r>
            <a:r>
              <a:rPr altLang="ko-KR" dirty="0" lang="ko-KR" sz="1000">
                <a:latin typeface="+mn-ea"/>
              </a:rPr>
              <a:t>사용자끼리 리뷰를 작성하고 공유하는 플랫폼</a:t>
            </a:r>
            <a:endParaRPr altLang="ko-KR" dirty="0" lang="en-US" sz="1000">
              <a:latin typeface="+mn-ea"/>
            </a:endParaRPr>
          </a:p>
          <a:p>
            <a:pPr algn="l"/>
            <a:r>
              <a:rPr altLang="ko-KR" dirty="0" lang="en-US" sz="1000">
                <a:latin typeface="+mn-ea"/>
              </a:rPr>
              <a:t>b. </a:t>
            </a:r>
            <a:r>
              <a:rPr altLang="ko-KR" dirty="0" lang="ko-KR" sz="1000">
                <a:latin typeface="+mn-ea"/>
              </a:rPr>
              <a:t>맞춤추천</a:t>
            </a:r>
            <a:endParaRPr altLang="ko-KR" dirty="0" lang="en-US" sz="1000">
              <a:latin typeface="+mn-ea"/>
            </a:endParaRPr>
          </a:p>
          <a:p>
            <a:pPr algn="l"/>
            <a:r>
              <a:rPr altLang="ko-KR" dirty="0" lang="en-US" sz="1000">
                <a:latin typeface="+mn-ea"/>
              </a:rPr>
              <a:t>-</a:t>
            </a:r>
            <a:r>
              <a:rPr altLang="ko-KR" dirty="0" lang="ko-KR" sz="1000">
                <a:latin typeface="+mn-ea"/>
              </a:rPr>
              <a:t>회원가입 시 입력한 게임 취향 정보를 바탕으로 사용자들의 데이터 비교</a:t>
            </a:r>
            <a:r>
              <a:rPr altLang="ko-KR" dirty="0" lang="en-US" sz="1000">
                <a:latin typeface="+mn-ea"/>
              </a:rPr>
              <a:t>, </a:t>
            </a:r>
            <a:r>
              <a:rPr altLang="ko-KR" dirty="0" lang="ko-KR" sz="1000">
                <a:latin typeface="+mn-ea"/>
              </a:rPr>
              <a:t>유사도가 높은 사용자의 리뷰를 우선적으로 노출</a:t>
            </a:r>
            <a:endParaRPr altLang="ko-KR" dirty="0" lang="en-US" sz="1000">
              <a:latin typeface="+mn-ea"/>
            </a:endParaRPr>
          </a:p>
          <a:p>
            <a:pPr algn="l"/>
            <a:r>
              <a:rPr altLang="ko-KR" dirty="0" lang="en-US" sz="1000">
                <a:latin typeface="+mn-ea"/>
              </a:rPr>
              <a:t>c. </a:t>
            </a:r>
            <a:r>
              <a:rPr altLang="ko-KR" dirty="0" err="1" lang="ko-KR" sz="1000">
                <a:latin typeface="+mn-ea"/>
              </a:rPr>
              <a:t>에디팅</a:t>
            </a:r>
            <a:endParaRPr altLang="ko-KR" dirty="0" lang="en-US" sz="1000">
              <a:latin typeface="+mn-ea"/>
            </a:endParaRPr>
          </a:p>
          <a:p>
            <a:pPr algn="l"/>
            <a:r>
              <a:rPr altLang="ko-KR" dirty="0" lang="en-US" sz="1000">
                <a:latin typeface="+mn-ea"/>
              </a:rPr>
              <a:t>-</a:t>
            </a:r>
            <a:r>
              <a:rPr altLang="ko-KR" dirty="0" lang="ko-KR" sz="1000">
                <a:latin typeface="+mn-ea"/>
              </a:rPr>
              <a:t>특정 주제</a:t>
            </a:r>
            <a:r>
              <a:rPr altLang="ko-KR" dirty="0" lang="en-US" sz="1000">
                <a:latin typeface="+mn-ea"/>
              </a:rPr>
              <a:t>, </a:t>
            </a:r>
            <a:r>
              <a:rPr altLang="ko-KR" dirty="0" lang="ko-KR" sz="1000">
                <a:latin typeface="+mn-ea"/>
              </a:rPr>
              <a:t>태그</a:t>
            </a:r>
            <a:r>
              <a:rPr altLang="ko-KR" dirty="0" lang="en-US" sz="1000">
                <a:latin typeface="+mn-ea"/>
              </a:rPr>
              <a:t>, </a:t>
            </a:r>
            <a:r>
              <a:rPr altLang="ko-KR" dirty="0" err="1" lang="ko-KR" sz="1000">
                <a:latin typeface="+mn-ea"/>
              </a:rPr>
              <a:t>컨셉</a:t>
            </a:r>
            <a:r>
              <a:rPr altLang="ko-KR" dirty="0" lang="ko-KR" sz="1000">
                <a:latin typeface="+mn-ea"/>
              </a:rPr>
              <a:t> 등을 바탕으로 게임들을 묶은 플레이박스 제공</a:t>
            </a:r>
            <a:r>
              <a:rPr altLang="ko-KR" dirty="0" lang="en-US" sz="1000">
                <a:latin typeface="+mn-ea"/>
              </a:rPr>
              <a:t>, </a:t>
            </a:r>
            <a:r>
              <a:rPr altLang="ko-KR" dirty="0" lang="ko-KR" sz="1000">
                <a:latin typeface="+mn-ea"/>
              </a:rPr>
              <a:t>사용자가 자유롭게 플레이박스를 만들고 다른 사용자들의 플레이박스를 열람할 수 있다</a:t>
            </a:r>
            <a:r>
              <a:rPr altLang="ko-KR" dirty="0" lang="en-US" sz="1000">
                <a:latin typeface="+mn-ea"/>
              </a:rPr>
              <a:t>, </a:t>
            </a:r>
            <a:r>
              <a:rPr altLang="ko-KR" dirty="0" lang="ko-KR" sz="1000">
                <a:latin typeface="+mn-ea"/>
              </a:rPr>
              <a:t>게임에 대해 잘 모르는 사용자들도 박스를 보고 게임을 추천 받을 수 있다</a:t>
            </a:r>
            <a:r>
              <a:rPr altLang="ko-KR" dirty="0" lang="en-US" sz="1000">
                <a:latin typeface="+mn-ea"/>
              </a:rPr>
              <a:t>.</a:t>
            </a:r>
          </a:p>
          <a:p>
            <a:pPr algn="l"/>
            <a:endParaRPr altLang="ko-KR" dirty="0" lang="en-US" sz="1000">
              <a:latin typeface="+mn-ea"/>
            </a:endParaRPr>
          </a:p>
          <a:p>
            <a:pPr algn="l"/>
            <a:endParaRPr altLang="ko-KR" dirty="0" lang="en-US" sz="1000">
              <a:latin typeface="+mn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65819" y="1052741"/>
            <a:ext cx="8412363" cy="954077"/>
          </a:xfrm>
          <a:prstGeom prst="rect">
            <a:avLst/>
          </a:prstGeom>
          <a:noFill/>
        </p:spPr>
        <p:txBody>
          <a:bodyPr bIns="45705" lIns="91406" numCol="1" rIns="91406" rtlCol="0" tIns="45705" wrap="square">
            <a:spAutoFit/>
          </a:bodyPr>
          <a:lstStyle/>
          <a:p>
            <a:r>
              <a:rPr altLang="ko-KR" b="1" dirty="0" lang="en-US" sz="1100">
                <a:latin typeface="+mn-ea"/>
              </a:rPr>
              <a:t>**</a:t>
            </a:r>
            <a:r>
              <a:rPr altLang="ko-KR" b="1" dirty="0" lang="ko-KR" sz="1100">
                <a:latin typeface="+mn-ea"/>
              </a:rPr>
              <a:t>용어정의</a:t>
            </a:r>
            <a:r>
              <a:rPr altLang="ko-KR" dirty="0" lang="ko-KR" sz="900">
                <a:latin typeface="+mn-ea"/>
              </a:rPr>
              <a:t> </a:t>
            </a:r>
            <a:endParaRPr altLang="ko-KR" dirty="0" lang="en-US" sz="900">
              <a:latin typeface="+mn-ea"/>
            </a:endParaRPr>
          </a:p>
          <a:p>
            <a:pPr indent="-171450" marL="171450">
              <a:buFont charset="0" pitchFamily="34" typeface="Arial"/>
              <a:buChar char="•"/>
            </a:pPr>
            <a:r>
              <a:rPr altLang="ko-KR" dirty="0" lang="ko-KR" sz="900">
                <a:latin typeface="+mn-ea"/>
              </a:rPr>
              <a:t>플레이박스</a:t>
            </a:r>
            <a:r>
              <a:rPr altLang="ko-KR" dirty="0" lang="en-US" sz="900">
                <a:latin typeface="+mn-ea"/>
              </a:rPr>
              <a:t>: </a:t>
            </a:r>
            <a:r>
              <a:rPr altLang="ko-KR" dirty="0" lang="ko-KR" sz="900">
                <a:latin typeface="+mn-ea"/>
              </a:rPr>
              <a:t>사용자가 특정 주제나 테마를 정해 게임묶음을 만들 수 있는 기능 </a:t>
            </a:r>
            <a:r>
              <a:rPr altLang="ko-KR" dirty="0" lang="en-US" sz="900">
                <a:latin typeface="+mn-ea"/>
              </a:rPr>
              <a:t>(ex. </a:t>
            </a:r>
            <a:r>
              <a:rPr altLang="ko-KR" dirty="0" lang="ko-KR" sz="900">
                <a:latin typeface="+mn-ea"/>
              </a:rPr>
              <a:t>멜론 </a:t>
            </a:r>
            <a:r>
              <a:rPr altLang="ko-KR" dirty="0" lang="en-US" sz="900">
                <a:latin typeface="+mn-ea"/>
              </a:rPr>
              <a:t>DJ </a:t>
            </a:r>
            <a:r>
              <a:rPr altLang="ko-KR" dirty="0" lang="ko-KR" sz="900">
                <a:latin typeface="+mn-ea"/>
              </a:rPr>
              <a:t>플레이리스트</a:t>
            </a:r>
            <a:r>
              <a:rPr altLang="ko-KR" dirty="0" lang="en-US" sz="900">
                <a:latin typeface="+mn-ea"/>
              </a:rPr>
              <a:t>)</a:t>
            </a:r>
          </a:p>
          <a:p>
            <a:pPr indent="-171450" marL="171450">
              <a:buFont charset="0" pitchFamily="34" typeface="Arial"/>
              <a:buChar char="•"/>
            </a:pPr>
            <a:r>
              <a:rPr altLang="ko-KR" dirty="0" lang="ko-KR" sz="900">
                <a:latin typeface="+mn-ea"/>
              </a:rPr>
              <a:t>잉크</a:t>
            </a:r>
            <a:r>
              <a:rPr altLang="ko-KR" dirty="0" lang="en-US" sz="900">
                <a:latin typeface="+mn-ea"/>
              </a:rPr>
              <a:t>: </a:t>
            </a:r>
            <a:r>
              <a:rPr altLang="ko-KR" dirty="0" lang="ko-KR" sz="900">
                <a:latin typeface="+mn-ea"/>
              </a:rPr>
              <a:t>사용자가 </a:t>
            </a:r>
            <a:r>
              <a:rPr altLang="ko-KR" dirty="0" err="1" lang="ko-KR" sz="900">
                <a:latin typeface="+mn-ea"/>
              </a:rPr>
              <a:t>앱</a:t>
            </a:r>
            <a:r>
              <a:rPr altLang="ko-KR" dirty="0" lang="ko-KR" sz="900">
                <a:latin typeface="+mn-ea"/>
              </a:rPr>
              <a:t> 내에서 리뷰 열람</a:t>
            </a:r>
            <a:r>
              <a:rPr altLang="ko-KR" dirty="0" lang="en-US" sz="900">
                <a:latin typeface="+mn-ea"/>
              </a:rPr>
              <a:t>, </a:t>
            </a:r>
            <a:r>
              <a:rPr altLang="ko-KR" dirty="0" lang="ko-KR" sz="900">
                <a:latin typeface="+mn-ea"/>
              </a:rPr>
              <a:t>작성</a:t>
            </a:r>
            <a:r>
              <a:rPr altLang="ko-KR" dirty="0" lang="en-US" sz="900">
                <a:latin typeface="+mn-ea"/>
              </a:rPr>
              <a:t>, </a:t>
            </a:r>
            <a:r>
              <a:rPr altLang="ko-KR" dirty="0" err="1" lang="ko-KR" sz="900">
                <a:latin typeface="+mn-ea"/>
              </a:rPr>
              <a:t>댓글</a:t>
            </a:r>
            <a:r>
              <a:rPr altLang="ko-KR" dirty="0" lang="ko-KR" sz="900">
                <a:latin typeface="+mn-ea"/>
              </a:rPr>
              <a:t> 작성</a:t>
            </a:r>
            <a:r>
              <a:rPr altLang="ko-KR" dirty="0" lang="en-US" sz="900">
                <a:latin typeface="+mn-ea"/>
              </a:rPr>
              <a:t>, </a:t>
            </a:r>
            <a:r>
              <a:rPr altLang="ko-KR" dirty="0" lang="ko-KR" sz="900">
                <a:latin typeface="+mn-ea"/>
              </a:rPr>
              <a:t>플레이박스 작성</a:t>
            </a:r>
            <a:r>
              <a:rPr altLang="ko-KR" dirty="0" lang="en-US" sz="900">
                <a:latin typeface="+mn-ea"/>
              </a:rPr>
              <a:t> </a:t>
            </a:r>
            <a:r>
              <a:rPr altLang="ko-KR" dirty="0" lang="ko-KR" sz="900">
                <a:latin typeface="+mn-ea"/>
              </a:rPr>
              <a:t>등의 활동들을 통해 얻은 일종의 경험치</a:t>
            </a:r>
            <a:endParaRPr altLang="ko-KR" dirty="0" lang="en-US" sz="900">
              <a:latin typeface="+mn-ea"/>
            </a:endParaRPr>
          </a:p>
          <a:p>
            <a:pPr indent="-171450" marL="171450">
              <a:buFont charset="0" pitchFamily="34" typeface="Arial"/>
              <a:buChar char="•"/>
            </a:pPr>
            <a:r>
              <a:rPr altLang="ko-KR" dirty="0" err="1" lang="ko-KR" sz="900">
                <a:latin typeface="+mn-ea"/>
              </a:rPr>
              <a:t>뱃지</a:t>
            </a:r>
            <a:r>
              <a:rPr altLang="ko-KR" dirty="0" lang="en-US" sz="900">
                <a:latin typeface="+mn-ea"/>
              </a:rPr>
              <a:t>: </a:t>
            </a:r>
            <a:r>
              <a:rPr altLang="ko-KR" dirty="0" lang="ko-KR" sz="900">
                <a:latin typeface="+mn-ea"/>
              </a:rPr>
              <a:t>일정 잉크</a:t>
            </a:r>
            <a:r>
              <a:rPr altLang="ko-KR" dirty="0" lang="en-US" sz="900">
                <a:latin typeface="+mn-ea"/>
              </a:rPr>
              <a:t>(</a:t>
            </a:r>
            <a:r>
              <a:rPr altLang="ko-KR" dirty="0" lang="ko-KR" sz="900">
                <a:latin typeface="+mn-ea"/>
              </a:rPr>
              <a:t>경험치</a:t>
            </a:r>
            <a:r>
              <a:rPr altLang="ko-KR" dirty="0" lang="en-US" sz="900">
                <a:latin typeface="+mn-ea"/>
              </a:rPr>
              <a:t>)</a:t>
            </a:r>
            <a:r>
              <a:rPr altLang="ko-KR" dirty="0" lang="ko-KR" sz="900">
                <a:latin typeface="+mn-ea"/>
              </a:rPr>
              <a:t>가 쌓여 얻은 등급을 나타내는 아이콘</a:t>
            </a:r>
            <a:endParaRPr altLang="ko-KR" dirty="0" lang="en-US" sz="900">
              <a:latin typeface="+mn-ea"/>
            </a:endParaRPr>
          </a:p>
          <a:p>
            <a:pPr indent="-171450" marL="171450">
              <a:buFont charset="0" pitchFamily="34" typeface="Arial"/>
              <a:buChar char="•"/>
            </a:pPr>
            <a:r>
              <a:rPr altLang="ko-KR" dirty="0" lang="ko-KR" sz="900">
                <a:latin typeface="+mn-ea"/>
              </a:rPr>
              <a:t>팬 맺기</a:t>
            </a:r>
            <a:r>
              <a:rPr altLang="ko-KR" dirty="0" lang="en-US" sz="900">
                <a:latin typeface="+mn-ea"/>
              </a:rPr>
              <a:t>: </a:t>
            </a:r>
            <a:r>
              <a:rPr altLang="ko-KR" dirty="0" lang="ko-KR" sz="900">
                <a:latin typeface="+mn-ea"/>
              </a:rPr>
              <a:t>사용자가 선호하는 다른 </a:t>
            </a:r>
            <a:r>
              <a:rPr altLang="ko-KR" dirty="0" err="1" lang="ko-KR" sz="900">
                <a:latin typeface="+mn-ea"/>
              </a:rPr>
              <a:t>리뷰어나</a:t>
            </a:r>
            <a:r>
              <a:rPr altLang="ko-KR" dirty="0" lang="ko-KR" sz="900">
                <a:latin typeface="+mn-ea"/>
              </a:rPr>
              <a:t> </a:t>
            </a:r>
            <a:r>
              <a:rPr altLang="ko-KR" dirty="0" err="1" lang="ko-KR" sz="900">
                <a:latin typeface="+mn-ea"/>
              </a:rPr>
              <a:t>박서의</a:t>
            </a:r>
            <a:r>
              <a:rPr altLang="ko-KR" dirty="0" lang="ko-KR" sz="900">
                <a:latin typeface="+mn-ea"/>
              </a:rPr>
              <a:t> </a:t>
            </a:r>
            <a:r>
              <a:rPr altLang="ko-KR" dirty="0" err="1" lang="ko-KR" sz="900">
                <a:latin typeface="+mn-ea"/>
              </a:rPr>
              <a:t>게시글을</a:t>
            </a:r>
            <a:r>
              <a:rPr altLang="ko-KR" dirty="0" lang="ko-KR" sz="900">
                <a:latin typeface="+mn-ea"/>
              </a:rPr>
              <a:t> 구독할 수 있는 기능</a:t>
            </a:r>
            <a:endParaRPr altLang="ko-KR" dirty="0" lang="en-US" sz="900">
              <a:latin typeface="+mn-ea"/>
            </a:endParaRPr>
          </a:p>
          <a:p>
            <a:pPr indent="-171450" marL="171450">
              <a:buFont charset="0" pitchFamily="34" typeface="Arial"/>
              <a:buChar char="•"/>
            </a:pPr>
            <a:r>
              <a:rPr altLang="ko-KR" dirty="0" lang="ko-KR" sz="900">
                <a:latin typeface="+mn-ea"/>
              </a:rPr>
              <a:t>개척자</a:t>
            </a:r>
            <a:r>
              <a:rPr altLang="ko-KR" dirty="0" lang="en-US" sz="900">
                <a:latin typeface="+mn-ea"/>
              </a:rPr>
              <a:t>: </a:t>
            </a:r>
            <a:r>
              <a:rPr altLang="ko-KR" dirty="0" lang="ko-KR" sz="900">
                <a:latin typeface="+mn-ea"/>
              </a:rPr>
              <a:t>아직 리뷰가 없는 게임에 최초 리뷰를 작성한 사람</a:t>
            </a:r>
            <a:r>
              <a:rPr altLang="ko-KR" dirty="0" lang="en-US" sz="900">
                <a:latin typeface="+mn-ea"/>
              </a:rPr>
              <a:t>, </a:t>
            </a:r>
            <a:r>
              <a:rPr altLang="ko-KR" dirty="0" lang="ko-KR" sz="900">
                <a:latin typeface="+mn-ea"/>
              </a:rPr>
              <a:t>개척자의 리뷰는 항상 해당 게임리뷰페이지의 </a:t>
            </a:r>
            <a:r>
              <a:rPr altLang="ko-KR" dirty="0" err="1" lang="ko-KR" sz="900">
                <a:latin typeface="+mn-ea"/>
              </a:rPr>
              <a:t>최상단에</a:t>
            </a:r>
            <a:r>
              <a:rPr altLang="ko-KR" dirty="0" lang="ko-KR" sz="900">
                <a:latin typeface="+mn-ea"/>
              </a:rPr>
              <a:t> 노출</a:t>
            </a:r>
          </a:p>
        </p:txBody>
      </p:sp>
    </p:spTree>
    <p:extLst>
      <p:ext uri="{BB962C8B-B14F-4D97-AF65-F5344CB8AC3E}">
        <p14:creationId xmlns:p14="http://schemas.microsoft.com/office/powerpoint/2010/main" val="313154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그림 81"/>
          <p:cNvPicPr>
            <a:picLocks noChangeAspect="1"/>
          </p:cNvPicPr>
          <p:nvPr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620804"/>
            <a:ext cx="2232243" cy="3968433"/>
          </a:xfrm>
          <a:prstGeom prst="rect">
            <a:avLst/>
          </a:prstGeom>
        </p:spPr>
      </p:pic>
      <p:pic>
        <p:nvPicPr>
          <p:cNvPr id="83" name="그림 82"/>
          <p:cNvPicPr>
            <a:picLocks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19" y="1608553"/>
            <a:ext cx="2232243" cy="396843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r>
              <a:rPr altLang="ko-KR" dirty="0" lang="ko-KR" smtClean="0"/>
              <a:t>리뷰작성</a:t>
            </a:r>
            <a:r>
              <a:rPr altLang="ko-KR" dirty="0" lang="en-US" smtClean="0"/>
              <a:t>(3)</a:t>
            </a:r>
            <a:endParaRPr altLang="ko-KR" dirty="0" lang="ko-KR"/>
          </a:p>
        </p:txBody>
      </p:sp>
      <p:sp>
        <p:nvSpPr>
          <p:cNvPr id="4" name="부제목 3"/>
          <p:cNvSpPr>
            <a:spLocks noGrp="1"/>
          </p:cNvSpPr>
          <p:nvPr>
            <p:ph idx="1" type="subTitle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2" name="슬라이드 번호 개체 틀 1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41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7" name="제목 3"/>
          <p:cNvSpPr txBox="1">
            <a:spLocks/>
          </p:cNvSpPr>
          <p:nvPr/>
        </p:nvSpPr>
        <p:spPr>
          <a:xfrm>
            <a:off x="516520" y="161378"/>
            <a:ext cx="8110960" cy="392909"/>
          </a:xfrm>
          <a:prstGeom prst="rect">
            <a:avLst/>
          </a:prstGeom>
        </p:spPr>
        <p:txBody>
          <a:bodyPr bIns="43634" lIns="87268" numCol="1" rIns="87268" tIns="43634"/>
          <a:lstStyle>
            <a:lvl1pPr algn="l" defTabSz="1001542" eaLnBrk="1" hangingPunct="1" latinLnBrk="1" rtl="0">
              <a:spcBef>
                <a:spcPct val="0"/>
              </a:spcBef>
              <a:buNone/>
              <a:defRPr b="0" kern="1200" sz="16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  <a:cs typeface="+mj-cs"/>
              </a:defRPr>
            </a:lvl1pPr>
          </a:lstStyle>
          <a:p>
            <a:pPr fontAlgn="base">
              <a:spcAft>
                <a:spcPct val="0"/>
              </a:spcAft>
            </a:pPr>
            <a:r>
              <a:rPr altLang="ko-KR" b="1" dirty="0" kumimoji="1" lang="en-US">
                <a:solidFill>
                  <a:prstClr val="black"/>
                </a:solidFill>
              </a:rPr>
              <a:t>UI </a:t>
            </a:r>
            <a:r>
              <a:rPr altLang="ko-KR" b="1" dirty="0" kumimoji="1" lang="ko-KR">
                <a:solidFill>
                  <a:prstClr val="black"/>
                </a:solidFill>
              </a:rPr>
              <a:t>시나리오</a:t>
            </a:r>
          </a:p>
        </p:txBody>
      </p:sp>
      <p:graphicFrame>
        <p:nvGraphicFramePr>
          <p:cNvPr id="169" name="표 1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2231772"/>
              </p:ext>
            </p:extLst>
          </p:nvPr>
        </p:nvGraphicFramePr>
        <p:xfrm>
          <a:off x="6774429" y="790782"/>
          <a:ext cx="2214555" cy="2783616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246061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96849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이미지 선택화면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이미지 우측 상단에 순서 표시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이미지를 </a:t>
                      </a:r>
                      <a:r>
                        <a:rPr altLang="ko-KR" b="0" baseline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1</a:t>
                      </a: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장 이상 탭하고 저장하면 이미지 편집 화면으로 이동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VIEW_2070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03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선택한 이미지 개수와 현재 편집하고 있는 이미지의 순서 표시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586941048"/>
                  </a:ext>
                </a:extLst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04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버튼 탭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개인정보나</a:t>
                      </a:r>
                      <a:r>
                        <a:rPr altLang="ko-KR" b="0" baseline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가리고 싶은 정보 위에 손가락으로 문지르면 모자이크 처리 가능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534935831"/>
                  </a:ext>
                </a:extLst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05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버튼 </a:t>
                      </a:r>
                      <a:r>
                        <a:rPr altLang="ko-KR" b="0" baseline="0" dirty="0" err="1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시계방향 </a:t>
                      </a:r>
                      <a:r>
                        <a:rPr altLang="ko-KR" b="0" baseline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90</a:t>
                      </a: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도 회전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3060345127"/>
                  </a:ext>
                </a:extLst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06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이미지 편집이 끝나면 탭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이미지들이 작성 화면에 업로드</a:t>
                      </a:r>
                      <a:endParaRPr altLang="ko-KR" b="0" baseline="0" dirty="0" lang="en-US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2174471280"/>
                  </a:ext>
                </a:extLst>
              </a:tr>
            </a:tbl>
          </a:graphicData>
        </a:graphic>
      </p:graphicFrame>
      <p:sp>
        <p:nvSpPr>
          <p:cNvPr id="52" name="내용 개체 틀 51"/>
          <p:cNvSpPr>
            <a:spLocks noGrp="1"/>
          </p:cNvSpPr>
          <p:nvPr>
            <p:ph idx="13" sz="quarter"/>
          </p:nvPr>
        </p:nvSpPr>
        <p:spPr/>
        <p:txBody>
          <a:bodyPr numCol="1"/>
          <a:lstStyle/>
          <a:p>
            <a:r>
              <a:rPr altLang="ko-KR" dirty="0" lang="en-US" sz="750"/>
              <a:t>(</a:t>
            </a:r>
            <a:r>
              <a:rPr altLang="ko-KR" dirty="0" lang="ko-KR" sz="750"/>
              <a:t>좌</a:t>
            </a:r>
            <a:r>
              <a:rPr altLang="ko-KR" dirty="0" lang="en-US" sz="750"/>
              <a:t>)VIEW_2060  (</a:t>
            </a:r>
            <a:r>
              <a:rPr altLang="ko-KR" dirty="0" lang="ko-KR" sz="750"/>
              <a:t>우</a:t>
            </a:r>
            <a:r>
              <a:rPr altLang="ko-KR" dirty="0" lang="en-US" sz="750"/>
              <a:t>)VIEW_2070</a:t>
            </a:r>
            <a:endParaRPr altLang="ko-KR" dirty="0" lang="ko-KR" sz="750"/>
          </a:p>
        </p:txBody>
      </p:sp>
      <p:sp>
        <p:nvSpPr>
          <p:cNvPr id="22" name="직사각형 21"/>
          <p:cNvSpPr/>
          <p:nvPr/>
        </p:nvSpPr>
        <p:spPr>
          <a:xfrm>
            <a:off x="4246270" y="6625927"/>
            <a:ext cx="721773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>
              <a:solidFill>
                <a:prstClr val="white"/>
              </a:solidFill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8627479" y="6616402"/>
            <a:ext cx="360887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>
              <a:solidFill>
                <a:prstClr val="white"/>
              </a:solidFill>
            </a:endParaRPr>
          </a:p>
        </p:txBody>
      </p:sp>
      <p:sp>
        <p:nvSpPr>
          <p:cNvPr id="12" name="사각형 설명선 11"/>
          <p:cNvSpPr/>
          <p:nvPr/>
        </p:nvSpPr>
        <p:spPr>
          <a:xfrm>
            <a:off x="1403648" y="2204864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>
                <a:solidFill>
                  <a:prstClr val="white"/>
                </a:solidFill>
              </a:rPr>
              <a:t>01</a:t>
            </a:r>
            <a:endParaRPr altLang="ko-KR" b="1" dirty="0" lang="ko-KR" sz="800">
              <a:solidFill>
                <a:prstClr val="white"/>
              </a:solidFill>
            </a:endParaRPr>
          </a:p>
        </p:txBody>
      </p:sp>
      <p:sp>
        <p:nvSpPr>
          <p:cNvPr id="13" name="사각형 설명선 12"/>
          <p:cNvSpPr/>
          <p:nvPr/>
        </p:nvSpPr>
        <p:spPr>
          <a:xfrm>
            <a:off x="4860032" y="1630053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>
                <a:solidFill>
                  <a:prstClr val="white"/>
                </a:solidFill>
              </a:rPr>
              <a:t>03</a:t>
            </a:r>
            <a:endParaRPr altLang="ko-KR" b="1" dirty="0" lang="ko-KR" sz="800">
              <a:solidFill>
                <a:prstClr val="white"/>
              </a:solidFill>
            </a:endParaRPr>
          </a:p>
        </p:txBody>
      </p:sp>
      <p:sp>
        <p:nvSpPr>
          <p:cNvPr id="14" name="사각형 설명선 13"/>
          <p:cNvSpPr/>
          <p:nvPr/>
        </p:nvSpPr>
        <p:spPr>
          <a:xfrm>
            <a:off x="4427984" y="4510373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>
                <a:solidFill>
                  <a:prstClr val="white"/>
                </a:solidFill>
              </a:rPr>
              <a:t>04</a:t>
            </a:r>
            <a:endParaRPr altLang="ko-KR" b="1" dirty="0" lang="ko-KR" sz="800">
              <a:solidFill>
                <a:prstClr val="white"/>
              </a:solidFill>
            </a:endParaRPr>
          </a:p>
        </p:txBody>
      </p:sp>
      <p:sp>
        <p:nvSpPr>
          <p:cNvPr id="15" name="사각형 설명선 14"/>
          <p:cNvSpPr/>
          <p:nvPr/>
        </p:nvSpPr>
        <p:spPr>
          <a:xfrm>
            <a:off x="5292080" y="4510373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>
                <a:solidFill>
                  <a:prstClr val="white"/>
                </a:solidFill>
              </a:rPr>
              <a:t>05</a:t>
            </a:r>
            <a:endParaRPr altLang="ko-KR" b="1" dirty="0" lang="ko-KR" sz="800">
              <a:solidFill>
                <a:prstClr val="white"/>
              </a:solidFill>
            </a:endParaRPr>
          </a:p>
        </p:txBody>
      </p:sp>
      <p:sp>
        <p:nvSpPr>
          <p:cNvPr id="16" name="사각형 설명선 15"/>
          <p:cNvSpPr/>
          <p:nvPr/>
        </p:nvSpPr>
        <p:spPr>
          <a:xfrm>
            <a:off x="2843808" y="5013176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>
                <a:solidFill>
                  <a:prstClr val="white"/>
                </a:solidFill>
              </a:rPr>
              <a:t>02</a:t>
            </a:r>
            <a:endParaRPr altLang="ko-KR" b="1" dirty="0" lang="ko-KR" sz="800">
              <a:solidFill>
                <a:prstClr val="white"/>
              </a:solidFill>
            </a:endParaRPr>
          </a:p>
        </p:txBody>
      </p:sp>
      <p:sp>
        <p:nvSpPr>
          <p:cNvPr id="17" name="사각형 설명선 16"/>
          <p:cNvSpPr/>
          <p:nvPr/>
        </p:nvSpPr>
        <p:spPr>
          <a:xfrm>
            <a:off x="5724128" y="5013176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z="800">
                <a:solidFill>
                  <a:prstClr val="white"/>
                </a:solidFill>
              </a:rPr>
              <a:t>06</a:t>
            </a:r>
            <a:endParaRPr altLang="ko-KR" b="1" dirty="0" lang="ko-KR" sz="800">
              <a:solidFill>
                <a:prstClr val="white"/>
              </a:solidFill>
            </a:endParaRPr>
          </a:p>
        </p:txBody>
      </p:sp>
      <p:cxnSp>
        <p:nvCxnSpPr>
          <p:cNvPr id="18" name="직선 연결선 17"/>
          <p:cNvCxnSpPr/>
          <p:nvPr/>
        </p:nvCxnSpPr>
        <p:spPr>
          <a:xfrm>
            <a:off x="899592" y="1772816"/>
            <a:ext cx="251650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연결선 18"/>
          <p:cNvCxnSpPr/>
          <p:nvPr/>
        </p:nvCxnSpPr>
        <p:spPr>
          <a:xfrm>
            <a:off x="884941" y="5589238"/>
            <a:ext cx="2507215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/>
          <p:cNvCxnSpPr/>
          <p:nvPr/>
        </p:nvCxnSpPr>
        <p:spPr>
          <a:xfrm>
            <a:off x="3210127" y="1772816"/>
            <a:ext cx="0" cy="3816422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arrow" w="med"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모서리가 둥근 직사각형 20"/>
          <p:cNvSpPr/>
          <p:nvPr/>
        </p:nvSpPr>
        <p:spPr>
          <a:xfrm>
            <a:off x="3286220" y="3186078"/>
            <a:ext cx="211872" cy="818986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35993" compatLnSpc="1" forceAA="0" fromWordArt="0" horzOverflow="overflow" lIns="35993" numCol="1" rIns="35993" rot="0" rtlCol="0" spcCol="0" spcFirstLastPara="0" tIns="35993" vert="eaVert" vertOverflow="overflow" wrap="none">
            <a:prstTxWarp prst="textNoShape">
              <a:avLst/>
            </a:prstTxWarp>
            <a:noAutofit/>
          </a:bodyPr>
          <a:lstStyle/>
          <a:p>
            <a:pPr algn="ctr"/>
            <a:r>
              <a:rPr altLang="ko-KR" b="1" dirty="0" lang="en-US" sz="1000">
                <a:solidFill>
                  <a:prstClr val="white"/>
                </a:solidFill>
              </a:rPr>
              <a:t>Scroll</a:t>
            </a:r>
            <a:endParaRPr altLang="ko-KR" b="1" dirty="0" lang="ko-KR" sz="10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1921281"/>
      </p:ext>
    </p:extLst>
  </p:cSld>
  <p:clrMapOvr>
    <a:masterClrMapping/>
  </p:clrMapOvr>
  <p:timing>
    <p:tnLst>
      <p:par>
        <p:cTn dur="indefinite" id="1" nodeType="tmRoot" restart="never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그림 81"/>
          <p:cNvPicPr>
            <a:picLocks noChangeAspect="1"/>
          </p:cNvPicPr>
          <p:nvPr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620804"/>
            <a:ext cx="2232243" cy="3968432"/>
          </a:xfrm>
          <a:prstGeom prst="rect">
            <a:avLst/>
          </a:prstGeom>
        </p:spPr>
      </p:pic>
      <p:pic>
        <p:nvPicPr>
          <p:cNvPr id="83" name="그림 82"/>
          <p:cNvPicPr>
            <a:picLocks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19" y="1608553"/>
            <a:ext cx="2232243" cy="396843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r>
              <a:rPr altLang="ko-KR" dirty="0" lang="ko-KR" smtClean="0"/>
              <a:t>박스 탭</a:t>
            </a:r>
            <a:endParaRPr altLang="ko-KR" dirty="0" lang="ko-KR"/>
          </a:p>
        </p:txBody>
      </p:sp>
      <p:sp>
        <p:nvSpPr>
          <p:cNvPr id="4" name="부제목 3"/>
          <p:cNvSpPr>
            <a:spLocks noGrp="1"/>
          </p:cNvSpPr>
          <p:nvPr>
            <p:ph idx="1" type="subTitle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2" name="슬라이드 번호 개체 틀 1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42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7" name="제목 3"/>
          <p:cNvSpPr txBox="1">
            <a:spLocks/>
          </p:cNvSpPr>
          <p:nvPr/>
        </p:nvSpPr>
        <p:spPr>
          <a:xfrm>
            <a:off x="516520" y="161378"/>
            <a:ext cx="8110960" cy="392909"/>
          </a:xfrm>
          <a:prstGeom prst="rect">
            <a:avLst/>
          </a:prstGeom>
        </p:spPr>
        <p:txBody>
          <a:bodyPr bIns="43634" lIns="87268" numCol="1" rIns="87268" tIns="43634"/>
          <a:lstStyle>
            <a:lvl1pPr algn="l" defTabSz="1001542" eaLnBrk="1" hangingPunct="1" latinLnBrk="1" rtl="0">
              <a:spcBef>
                <a:spcPct val="0"/>
              </a:spcBef>
              <a:buNone/>
              <a:defRPr b="0" kern="1200" sz="16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  <a:cs typeface="+mj-cs"/>
              </a:defRPr>
            </a:lvl1pPr>
          </a:lstStyle>
          <a:p>
            <a:pPr fontAlgn="base">
              <a:spcAft>
                <a:spcPct val="0"/>
              </a:spcAft>
            </a:pPr>
            <a:r>
              <a:rPr altLang="ko-KR" b="1" dirty="0" kumimoji="1" lang="en-US" smtClean="0">
                <a:solidFill>
                  <a:prstClr val="black"/>
                </a:solidFill>
              </a:rPr>
              <a:t>UI </a:t>
            </a:r>
            <a:r>
              <a:rPr altLang="ko-KR" b="1" dirty="0" kumimoji="1" lang="ko-KR" smtClean="0">
                <a:solidFill>
                  <a:prstClr val="black"/>
                </a:solidFill>
              </a:rPr>
              <a:t>시나리오</a:t>
            </a:r>
            <a:endParaRPr altLang="ko-KR" b="1" dirty="0" kumimoji="1" lang="ko-KR">
              <a:solidFill>
                <a:prstClr val="black"/>
              </a:solidFill>
            </a:endParaRPr>
          </a:p>
        </p:txBody>
      </p:sp>
      <p:graphicFrame>
        <p:nvGraphicFramePr>
          <p:cNvPr id="169" name="표 1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7466570"/>
              </p:ext>
            </p:extLst>
          </p:nvPr>
        </p:nvGraphicFramePr>
        <p:xfrm>
          <a:off x="6774429" y="790782"/>
          <a:ext cx="2214555" cy="5462315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246061"/>
                <a:gridCol w="1968494"/>
              </a:tblGrid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</a:t>
                      </a:r>
                      <a:endParaRPr altLang="ko-KR" b="0" dirty="0" lang="ko-KR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박스 탭 기본화면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주간 인기 플레이박스 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3</a:t>
                      </a: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개 상단고정노출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항목 </a:t>
                      </a:r>
                      <a:r>
                        <a:rPr altLang="ko-KR" b="0" baseline="0" dirty="0" err="1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플레이박스 상세 페이지로 이동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VIEW_3020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</a:t>
                      </a:r>
                      <a:endParaRPr altLang="ko-KR" b="0" dirty="0" lang="ko-KR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플레이박스 목록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대표게임아이콘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플레이박스 제목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조회수 및 작성날짜 노출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항목 </a:t>
                      </a:r>
                      <a:r>
                        <a:rPr altLang="ko-KR" b="0" baseline="0" dirty="0" err="1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플레이박스 상세 페이지로 이동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VIEW_3020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03</a:t>
                      </a:r>
                      <a:endParaRPr altLang="ko-KR" b="0" dirty="0" lang="ko-KR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최신순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/</a:t>
                      </a: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조회순 중 선택하여 정렬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04</a:t>
                      </a:r>
                      <a:endParaRPr altLang="ko-KR" b="0" dirty="0" lang="ko-KR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플레이박스 제목을 태그검색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내용 입력 시 태그검색 페이지로 이동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VIEW_3060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05</a:t>
                      </a:r>
                      <a:endParaRPr altLang="ko-KR" b="0" dirty="0" lang="ko-KR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플레이박스 상세페이지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박스 제목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태그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작성자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날짜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조회수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좋아요 수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05-a</a:t>
                      </a:r>
                      <a:endParaRPr altLang="ko-KR" b="0" dirty="0" lang="ko-KR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플레이박스에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</a:t>
                      </a: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등록된 태그들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해당 태그가 등록된 다른 플레이박스들의 목록 페이지로 이동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VIEW_3011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05-b</a:t>
                      </a:r>
                      <a:endParaRPr altLang="ko-KR" b="0" dirty="0" lang="ko-KR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작성자 아이콘 </a:t>
                      </a:r>
                      <a:r>
                        <a:rPr altLang="ko-KR" b="0" baseline="0" dirty="0" err="1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작성자 페이지로 이동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VIEW_5011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05-c</a:t>
                      </a:r>
                      <a:endParaRPr altLang="ko-KR" b="0" dirty="0" lang="ko-KR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해당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</a:t>
                      </a: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플레이박스에 대한 좋아요 표시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06</a:t>
                      </a:r>
                      <a:endParaRPr altLang="ko-KR" b="0" dirty="0" lang="ko-KR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플레이박스에 속한 게임목록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게임아이콘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err="1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게임명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err="1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게임사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해당게임의 리뷰 목록으로 이동</a:t>
                      </a:r>
                      <a:endParaRPr altLang="ko-KR" b="0" baseline="0" dirty="0" lang="en-US" smtClean="0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VIEW_2040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2" name="내용 개체 틀 51"/>
          <p:cNvSpPr>
            <a:spLocks noGrp="1"/>
          </p:cNvSpPr>
          <p:nvPr>
            <p:ph idx="13" sz="quarter"/>
          </p:nvPr>
        </p:nvSpPr>
        <p:spPr/>
        <p:txBody>
          <a:bodyPr numCol="1"/>
          <a:lstStyle/>
          <a:p>
            <a:r>
              <a:rPr altLang="ko-KR" dirty="0" lang="en-US" smtClean="0" sz="750"/>
              <a:t>(</a:t>
            </a:r>
            <a:r>
              <a:rPr altLang="ko-KR" dirty="0" lang="ko-KR" smtClean="0" sz="750"/>
              <a:t>좌</a:t>
            </a:r>
            <a:r>
              <a:rPr altLang="ko-KR" dirty="0" lang="en-US" smtClean="0" sz="750"/>
              <a:t>)VIEW_3010  (</a:t>
            </a:r>
            <a:r>
              <a:rPr altLang="ko-KR" dirty="0" lang="ko-KR" smtClean="0" sz="750"/>
              <a:t>우</a:t>
            </a:r>
            <a:r>
              <a:rPr altLang="ko-KR" dirty="0" lang="en-US" smtClean="0" sz="750"/>
              <a:t>)VIEW_3020</a:t>
            </a:r>
            <a:endParaRPr altLang="ko-KR" dirty="0" lang="ko-KR" sz="750"/>
          </a:p>
        </p:txBody>
      </p:sp>
      <p:sp>
        <p:nvSpPr>
          <p:cNvPr id="22" name="직사각형 21"/>
          <p:cNvSpPr/>
          <p:nvPr/>
        </p:nvSpPr>
        <p:spPr>
          <a:xfrm>
            <a:off x="4246270" y="6625927"/>
            <a:ext cx="721773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23" name="직사각형 22"/>
          <p:cNvSpPr/>
          <p:nvPr/>
        </p:nvSpPr>
        <p:spPr>
          <a:xfrm>
            <a:off x="8627479" y="6616402"/>
            <a:ext cx="360887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12" name="사각형 설명선 11"/>
          <p:cNvSpPr/>
          <p:nvPr/>
        </p:nvSpPr>
        <p:spPr>
          <a:xfrm>
            <a:off x="1756864" y="2252489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01</a:t>
            </a:r>
            <a:endParaRPr altLang="ko-KR" b="1" dirty="0" lang="ko-KR" sz="800"/>
          </a:p>
        </p:txBody>
      </p:sp>
      <p:sp>
        <p:nvSpPr>
          <p:cNvPr id="13" name="사각형 설명선 12"/>
          <p:cNvSpPr/>
          <p:nvPr/>
        </p:nvSpPr>
        <p:spPr>
          <a:xfrm>
            <a:off x="673138" y="4014589"/>
            <a:ext cx="216024" cy="214771"/>
          </a:xfrm>
          <a:prstGeom prst="wedgeRectCallout">
            <a:avLst>
              <a:gd fmla="val 64413" name="adj1"/>
              <a:gd fmla="val 3214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02</a:t>
            </a:r>
            <a:endParaRPr altLang="ko-KR" b="1" dirty="0" lang="ko-KR" sz="800"/>
          </a:p>
        </p:txBody>
      </p:sp>
      <p:sp>
        <p:nvSpPr>
          <p:cNvPr id="14" name="사각형 설명선 13"/>
          <p:cNvSpPr/>
          <p:nvPr/>
        </p:nvSpPr>
        <p:spPr>
          <a:xfrm>
            <a:off x="2771800" y="3497634"/>
            <a:ext cx="216024" cy="214771"/>
          </a:xfrm>
          <a:prstGeom prst="wedgeRectCallout">
            <a:avLst>
              <a:gd fmla="val 11502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03</a:t>
            </a:r>
            <a:endParaRPr altLang="ko-KR" b="1" dirty="0" lang="ko-KR" sz="800"/>
          </a:p>
        </p:txBody>
      </p:sp>
      <p:sp>
        <p:nvSpPr>
          <p:cNvPr id="15" name="사각형 설명선 14"/>
          <p:cNvSpPr/>
          <p:nvPr/>
        </p:nvSpPr>
        <p:spPr>
          <a:xfrm>
            <a:off x="1115616" y="3504814"/>
            <a:ext cx="216024" cy="214771"/>
          </a:xfrm>
          <a:prstGeom prst="wedgeRectCallout">
            <a:avLst>
              <a:gd fmla="val 11502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04</a:t>
            </a:r>
            <a:endParaRPr altLang="ko-KR" b="1" dirty="0" lang="ko-KR" sz="800"/>
          </a:p>
        </p:txBody>
      </p:sp>
      <p:sp>
        <p:nvSpPr>
          <p:cNvPr id="16" name="사각형 설명선 15"/>
          <p:cNvSpPr/>
          <p:nvPr/>
        </p:nvSpPr>
        <p:spPr>
          <a:xfrm>
            <a:off x="5076056" y="1772816"/>
            <a:ext cx="216024" cy="214771"/>
          </a:xfrm>
          <a:prstGeom prst="wedgeRectCallout">
            <a:avLst>
              <a:gd fmla="val 11502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05</a:t>
            </a:r>
            <a:endParaRPr altLang="ko-KR" b="1" dirty="0" lang="ko-KR" sz="800"/>
          </a:p>
        </p:txBody>
      </p:sp>
      <p:sp>
        <p:nvSpPr>
          <p:cNvPr id="18" name="사각형 설명선 17"/>
          <p:cNvSpPr/>
          <p:nvPr/>
        </p:nvSpPr>
        <p:spPr>
          <a:xfrm>
            <a:off x="5292080" y="3504814"/>
            <a:ext cx="216024" cy="214771"/>
          </a:xfrm>
          <a:prstGeom prst="wedgeRectCallout">
            <a:avLst>
              <a:gd fmla="val 11502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06</a:t>
            </a:r>
            <a:endParaRPr altLang="ko-KR" b="1" dirty="0" lang="ko-KR" sz="800"/>
          </a:p>
        </p:txBody>
      </p:sp>
      <p:sp>
        <p:nvSpPr>
          <p:cNvPr id="19" name="사각형 설명선 18"/>
          <p:cNvSpPr/>
          <p:nvPr/>
        </p:nvSpPr>
        <p:spPr>
          <a:xfrm>
            <a:off x="4246270" y="2345663"/>
            <a:ext cx="231355" cy="194795"/>
          </a:xfrm>
          <a:prstGeom prst="wedgeRectCallout">
            <a:avLst>
              <a:gd fmla="val -8482" name="adj1"/>
              <a:gd fmla="val -79488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mtClean="0" sz="700">
                <a:solidFill>
                  <a:prstClr val="white"/>
                </a:solidFill>
              </a:rPr>
              <a:t>05-a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24" name="직선 연결선 23"/>
          <p:cNvCxnSpPr/>
          <p:nvPr/>
        </p:nvCxnSpPr>
        <p:spPr>
          <a:xfrm>
            <a:off x="875653" y="4145147"/>
            <a:ext cx="251650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/>
          <p:cNvCxnSpPr/>
          <p:nvPr/>
        </p:nvCxnSpPr>
        <p:spPr>
          <a:xfrm>
            <a:off x="884941" y="5589238"/>
            <a:ext cx="2507215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직선 화살표 연결선 25"/>
          <p:cNvCxnSpPr/>
          <p:nvPr/>
        </p:nvCxnSpPr>
        <p:spPr>
          <a:xfrm>
            <a:off x="3210127" y="4145147"/>
            <a:ext cx="0" cy="1444091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arrow" w="med"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모서리가 둥근 직사각형 26"/>
          <p:cNvSpPr/>
          <p:nvPr/>
        </p:nvSpPr>
        <p:spPr>
          <a:xfrm>
            <a:off x="3286220" y="4482222"/>
            <a:ext cx="211872" cy="818986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35993" compatLnSpc="1" forceAA="0" fromWordArt="0" horzOverflow="overflow" lIns="35993" numCol="1" rIns="35993" rot="0" rtlCol="0" spcCol="0" spcFirstLastPara="0" tIns="35993" vert="eaVert" vertOverflow="overflow" wrap="none">
            <a:prstTxWarp prst="textNoShape">
              <a:avLst/>
            </a:prstTxWarp>
            <a:noAutofit/>
          </a:bodyPr>
          <a:lstStyle/>
          <a:p>
            <a:pPr algn="ctr"/>
            <a:r>
              <a:rPr altLang="ko-KR" b="1" dirty="0" lang="en-US" sz="1000">
                <a:solidFill>
                  <a:prstClr val="white"/>
                </a:solidFill>
              </a:rPr>
              <a:t>Scroll</a:t>
            </a:r>
            <a:endParaRPr altLang="ko-KR" b="1" dirty="0" lang="ko-KR" sz="1000">
              <a:solidFill>
                <a:prstClr val="white"/>
              </a:solidFill>
            </a:endParaRPr>
          </a:p>
        </p:txBody>
      </p:sp>
      <p:cxnSp>
        <p:nvCxnSpPr>
          <p:cNvPr id="28" name="직선 연결선 27"/>
          <p:cNvCxnSpPr/>
          <p:nvPr/>
        </p:nvCxnSpPr>
        <p:spPr>
          <a:xfrm>
            <a:off x="3842631" y="2692858"/>
            <a:ext cx="251650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/>
          <p:cNvCxnSpPr/>
          <p:nvPr/>
        </p:nvCxnSpPr>
        <p:spPr>
          <a:xfrm>
            <a:off x="3851919" y="5589238"/>
            <a:ext cx="2507215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직선 화살표 연결선 29"/>
          <p:cNvCxnSpPr/>
          <p:nvPr/>
        </p:nvCxnSpPr>
        <p:spPr>
          <a:xfrm>
            <a:off x="6177105" y="2692858"/>
            <a:ext cx="0" cy="2896380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arrow" w="med"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모서리가 둥근 직사각형 30"/>
          <p:cNvSpPr/>
          <p:nvPr/>
        </p:nvSpPr>
        <p:spPr>
          <a:xfrm>
            <a:off x="6253198" y="3690134"/>
            <a:ext cx="211872" cy="818986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35993" compatLnSpc="1" forceAA="0" fromWordArt="0" horzOverflow="overflow" lIns="35993" numCol="1" rIns="35993" rot="0" rtlCol="0" spcCol="0" spcFirstLastPara="0" tIns="35993" vert="eaVert" vertOverflow="overflow" wrap="none">
            <a:prstTxWarp prst="textNoShape">
              <a:avLst/>
            </a:prstTxWarp>
            <a:noAutofit/>
          </a:bodyPr>
          <a:lstStyle/>
          <a:p>
            <a:pPr algn="ctr"/>
            <a:r>
              <a:rPr altLang="ko-KR" b="1" dirty="0" lang="en-US" sz="1000">
                <a:solidFill>
                  <a:prstClr val="white"/>
                </a:solidFill>
              </a:rPr>
              <a:t>Scroll</a:t>
            </a:r>
            <a:endParaRPr altLang="ko-KR" b="1" dirty="0" lang="ko-KR" sz="1000">
              <a:solidFill>
                <a:prstClr val="white"/>
              </a:solidFill>
            </a:endParaRPr>
          </a:p>
        </p:txBody>
      </p:sp>
      <p:sp>
        <p:nvSpPr>
          <p:cNvPr id="20" name="사각형 설명선 19"/>
          <p:cNvSpPr/>
          <p:nvPr/>
        </p:nvSpPr>
        <p:spPr>
          <a:xfrm>
            <a:off x="5050697" y="2692858"/>
            <a:ext cx="231355" cy="194795"/>
          </a:xfrm>
          <a:prstGeom prst="wedgeRectCallout">
            <a:avLst>
              <a:gd fmla="val -8482" name="adj1"/>
              <a:gd fmla="val -79488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mtClean="0" sz="700">
                <a:solidFill>
                  <a:prstClr val="white"/>
                </a:solidFill>
              </a:rPr>
              <a:t>05-b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21" name="사각형 설명선 20"/>
          <p:cNvSpPr/>
          <p:nvPr/>
        </p:nvSpPr>
        <p:spPr>
          <a:xfrm>
            <a:off x="5652120" y="2692858"/>
            <a:ext cx="231355" cy="194795"/>
          </a:xfrm>
          <a:prstGeom prst="wedgeRectCallout">
            <a:avLst>
              <a:gd fmla="val -8482" name="adj1"/>
              <a:gd fmla="val -79488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mtClean="0" sz="700">
                <a:solidFill>
                  <a:prstClr val="white"/>
                </a:solidFill>
              </a:rPr>
              <a:t>05-c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8890424"/>
      </p:ext>
    </p:extLst>
  </p:cSld>
  <p:clrMapOvr>
    <a:masterClrMapping/>
  </p:clrMapOvr>
  <p:timing>
    <p:tnLst>
      <p:par>
        <p:cTn dur="indefinite" id="1" nodeType="tmRoot" restart="never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그림 81"/>
          <p:cNvPicPr>
            <a:picLocks noChangeAspect="1"/>
          </p:cNvPicPr>
          <p:nvPr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620804"/>
            <a:ext cx="2232243" cy="3968432"/>
          </a:xfrm>
          <a:prstGeom prst="rect">
            <a:avLst/>
          </a:prstGeom>
        </p:spPr>
      </p:pic>
      <p:pic>
        <p:nvPicPr>
          <p:cNvPr id="83" name="그림 82"/>
          <p:cNvPicPr>
            <a:picLocks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19" y="1608553"/>
            <a:ext cx="2232243" cy="396843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r>
              <a:rPr altLang="ko-KR" dirty="0" lang="ko-KR" smtClean="0"/>
              <a:t>태그검색</a:t>
            </a:r>
            <a:endParaRPr altLang="ko-KR" dirty="0" lang="ko-KR"/>
          </a:p>
        </p:txBody>
      </p:sp>
      <p:sp>
        <p:nvSpPr>
          <p:cNvPr id="4" name="부제목 3"/>
          <p:cNvSpPr>
            <a:spLocks noGrp="1"/>
          </p:cNvSpPr>
          <p:nvPr>
            <p:ph idx="1" type="subTitle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2" name="슬라이드 번호 개체 틀 1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43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7" name="제목 3"/>
          <p:cNvSpPr txBox="1">
            <a:spLocks/>
          </p:cNvSpPr>
          <p:nvPr/>
        </p:nvSpPr>
        <p:spPr>
          <a:xfrm>
            <a:off x="516520" y="161378"/>
            <a:ext cx="8110960" cy="392909"/>
          </a:xfrm>
          <a:prstGeom prst="rect">
            <a:avLst/>
          </a:prstGeom>
        </p:spPr>
        <p:txBody>
          <a:bodyPr bIns="43634" lIns="87268" numCol="1" rIns="87268" tIns="43634"/>
          <a:lstStyle>
            <a:lvl1pPr algn="l" defTabSz="1001542" eaLnBrk="1" hangingPunct="1" latinLnBrk="1" rtl="0">
              <a:spcBef>
                <a:spcPct val="0"/>
              </a:spcBef>
              <a:buNone/>
              <a:defRPr b="0" kern="1200" sz="16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  <a:cs typeface="+mj-cs"/>
              </a:defRPr>
            </a:lvl1pPr>
          </a:lstStyle>
          <a:p>
            <a:pPr fontAlgn="base">
              <a:spcAft>
                <a:spcPct val="0"/>
              </a:spcAft>
            </a:pPr>
            <a:r>
              <a:rPr altLang="ko-KR" b="1" dirty="0" kumimoji="1" lang="en-US" smtClean="0">
                <a:solidFill>
                  <a:prstClr val="black"/>
                </a:solidFill>
              </a:rPr>
              <a:t>UI </a:t>
            </a:r>
            <a:r>
              <a:rPr altLang="ko-KR" b="1" dirty="0" kumimoji="1" lang="ko-KR" smtClean="0">
                <a:solidFill>
                  <a:prstClr val="black"/>
                </a:solidFill>
              </a:rPr>
              <a:t>시나리오</a:t>
            </a:r>
            <a:endParaRPr altLang="ko-KR" b="1" dirty="0" kumimoji="1" lang="ko-KR">
              <a:solidFill>
                <a:prstClr val="black"/>
              </a:solidFill>
            </a:endParaRPr>
          </a:p>
        </p:txBody>
      </p:sp>
      <p:graphicFrame>
        <p:nvGraphicFramePr>
          <p:cNvPr id="169" name="표 1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089994"/>
              </p:ext>
            </p:extLst>
          </p:nvPr>
        </p:nvGraphicFramePr>
        <p:xfrm>
          <a:off x="6774429" y="790782"/>
          <a:ext cx="2214555" cy="2659212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246061"/>
                <a:gridCol w="1968494"/>
              </a:tblGrid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태그검색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화면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자동완성기능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01-a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자동완성기능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태그검색어와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부분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/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전체 일치하는 플레이박스들의 제목 노출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검색결과리스트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대표게임아이콘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플레이박스명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(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태그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)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02-a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검색결과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리스트의 플레이박스들의 제목에 포함된 다른 태그 탭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0" latinLnBrk="1" marL="0">
                        <a:lnSpc>
                          <a:spcPts val="1200"/>
                        </a:lnSpc>
                        <a:buFontTx/>
                        <a:buNone/>
                      </a:pP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    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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해당 태그가 포함된 제목의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플레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0" latinLnBrk="1" marL="0">
                        <a:lnSpc>
                          <a:spcPts val="1200"/>
                        </a:lnSpc>
                        <a:buFontTx/>
                        <a:buNone/>
                      </a:pP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      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이박스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목록 페이지로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VIEW_3011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03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최신순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/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조회순 중 선택하여 정렬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2" name="내용 개체 틀 51"/>
          <p:cNvSpPr>
            <a:spLocks noGrp="1"/>
          </p:cNvSpPr>
          <p:nvPr>
            <p:ph idx="13" sz="quarter"/>
          </p:nvPr>
        </p:nvSpPr>
        <p:spPr/>
        <p:txBody>
          <a:bodyPr numCol="1"/>
          <a:lstStyle/>
          <a:p>
            <a:r>
              <a:rPr altLang="ko-KR" dirty="0" lang="en-US" smtClean="0" sz="750"/>
              <a:t>(</a:t>
            </a:r>
            <a:r>
              <a:rPr altLang="ko-KR" dirty="0" lang="ko-KR" smtClean="0" sz="750"/>
              <a:t>좌</a:t>
            </a:r>
            <a:r>
              <a:rPr altLang="ko-KR" dirty="0" lang="en-US" smtClean="0" sz="750"/>
              <a:t>)VIEW_3060  (</a:t>
            </a:r>
            <a:r>
              <a:rPr altLang="ko-KR" dirty="0" lang="ko-KR" smtClean="0" sz="750"/>
              <a:t>우</a:t>
            </a:r>
            <a:r>
              <a:rPr altLang="ko-KR" dirty="0" lang="en-US" smtClean="0" sz="750"/>
              <a:t>)VIEW_3070</a:t>
            </a:r>
            <a:endParaRPr altLang="ko-KR" dirty="0" lang="ko-KR" sz="750"/>
          </a:p>
        </p:txBody>
      </p:sp>
      <p:sp>
        <p:nvSpPr>
          <p:cNvPr id="22" name="직사각형 21"/>
          <p:cNvSpPr/>
          <p:nvPr/>
        </p:nvSpPr>
        <p:spPr>
          <a:xfrm>
            <a:off x="4246270" y="6625927"/>
            <a:ext cx="721773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23" name="직사각형 22"/>
          <p:cNvSpPr/>
          <p:nvPr/>
        </p:nvSpPr>
        <p:spPr>
          <a:xfrm>
            <a:off x="8627479" y="6616402"/>
            <a:ext cx="360887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12" name="사각형 설명선 11"/>
          <p:cNvSpPr/>
          <p:nvPr/>
        </p:nvSpPr>
        <p:spPr>
          <a:xfrm>
            <a:off x="1475656" y="1700808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01</a:t>
            </a:r>
            <a:endParaRPr altLang="ko-KR" b="1" dirty="0" lang="ko-KR" sz="800"/>
          </a:p>
        </p:txBody>
      </p:sp>
      <p:sp>
        <p:nvSpPr>
          <p:cNvPr id="13" name="사각형 설명선 12"/>
          <p:cNvSpPr/>
          <p:nvPr/>
        </p:nvSpPr>
        <p:spPr>
          <a:xfrm>
            <a:off x="3959931" y="2452573"/>
            <a:ext cx="216024" cy="214771"/>
          </a:xfrm>
          <a:prstGeom prst="wedgeRectCallout">
            <a:avLst>
              <a:gd fmla="val 64413" name="adj1"/>
              <a:gd fmla="val 3214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02</a:t>
            </a:r>
            <a:endParaRPr altLang="ko-KR" b="1" dirty="0" lang="ko-KR" sz="800"/>
          </a:p>
        </p:txBody>
      </p:sp>
      <p:sp>
        <p:nvSpPr>
          <p:cNvPr id="14" name="사각형 설명선 13"/>
          <p:cNvSpPr/>
          <p:nvPr/>
        </p:nvSpPr>
        <p:spPr>
          <a:xfrm>
            <a:off x="5724128" y="2049202"/>
            <a:ext cx="216024" cy="214771"/>
          </a:xfrm>
          <a:prstGeom prst="wedgeRectCallout">
            <a:avLst>
              <a:gd fmla="val 11502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03</a:t>
            </a:r>
            <a:endParaRPr altLang="ko-KR" b="1" dirty="0" lang="ko-KR" sz="800"/>
          </a:p>
        </p:txBody>
      </p:sp>
      <p:sp>
        <p:nvSpPr>
          <p:cNvPr id="20" name="TextBox 19"/>
          <p:cNvSpPr txBox="1"/>
          <p:nvPr/>
        </p:nvSpPr>
        <p:spPr>
          <a:xfrm>
            <a:off x="1018693" y="2349018"/>
            <a:ext cx="1249051" cy="215444"/>
          </a:xfrm>
          <a:prstGeom prst="rect">
            <a:avLst/>
          </a:prstGeom>
          <a:noFill/>
        </p:spPr>
        <p:txBody>
          <a:bodyPr numCol="1" rtlCol="0" wrap="square">
            <a:spAutoFit/>
          </a:bodyPr>
          <a:lstStyle/>
          <a:p>
            <a:r>
              <a:rPr altLang="ko-KR" lang="ko-KR" smtClean="0" sz="800"/>
              <a:t>아침을 여는 두뇌게임</a:t>
            </a:r>
            <a:endParaRPr altLang="ko-KR" dirty="0" lang="ko-KR" sz="800"/>
          </a:p>
        </p:txBody>
      </p:sp>
      <p:sp>
        <p:nvSpPr>
          <p:cNvPr id="21" name="TextBox 20"/>
          <p:cNvSpPr txBox="1"/>
          <p:nvPr/>
        </p:nvSpPr>
        <p:spPr>
          <a:xfrm>
            <a:off x="1009168" y="2599615"/>
            <a:ext cx="1249051" cy="215444"/>
          </a:xfrm>
          <a:prstGeom prst="rect">
            <a:avLst/>
          </a:prstGeom>
          <a:noFill/>
        </p:spPr>
        <p:txBody>
          <a:bodyPr numCol="1" rtlCol="0" wrap="square">
            <a:spAutoFit/>
          </a:bodyPr>
          <a:lstStyle/>
          <a:p>
            <a:r>
              <a:rPr altLang="ko-KR" dirty="0" lang="ko-KR" smtClean="0" sz="800"/>
              <a:t>아침 </a:t>
            </a:r>
            <a:r>
              <a:rPr altLang="ko-KR" dirty="0" lang="en-US" smtClean="0" sz="800"/>
              <a:t>#</a:t>
            </a:r>
            <a:r>
              <a:rPr altLang="ko-KR" dirty="0" lang="ko-KR" smtClean="0" sz="800"/>
              <a:t>출근길에서</a:t>
            </a:r>
            <a:endParaRPr altLang="ko-KR" dirty="0" lang="ko-KR" sz="800"/>
          </a:p>
        </p:txBody>
      </p:sp>
      <p:sp>
        <p:nvSpPr>
          <p:cNvPr id="24" name="사각형 설명선 23"/>
          <p:cNvSpPr/>
          <p:nvPr/>
        </p:nvSpPr>
        <p:spPr>
          <a:xfrm>
            <a:off x="2059244" y="2151759"/>
            <a:ext cx="231355" cy="194795"/>
          </a:xfrm>
          <a:prstGeom prst="wedgeRectCallout">
            <a:avLst>
              <a:gd fmla="val 12103" name="adj1"/>
              <a:gd fmla="val 67205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white"/>
                </a:solidFill>
              </a:rPr>
              <a:t>01-a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25" name="사각형 설명선 24"/>
          <p:cNvSpPr/>
          <p:nvPr/>
        </p:nvSpPr>
        <p:spPr>
          <a:xfrm>
            <a:off x="4610377" y="3709169"/>
            <a:ext cx="231355" cy="194795"/>
          </a:xfrm>
          <a:prstGeom prst="wedgeRectCallout">
            <a:avLst>
              <a:gd fmla="val 12103" name="adj1"/>
              <a:gd fmla="val 67205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mtClean="0" sz="700">
                <a:solidFill>
                  <a:prstClr val="white"/>
                </a:solidFill>
              </a:rPr>
              <a:t>02-a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cxnSp>
        <p:nvCxnSpPr>
          <p:cNvPr id="26" name="직선 연결선 25"/>
          <p:cNvCxnSpPr/>
          <p:nvPr/>
        </p:nvCxnSpPr>
        <p:spPr>
          <a:xfrm>
            <a:off x="3851920" y="2060848"/>
            <a:ext cx="251650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3861208" y="5589236"/>
            <a:ext cx="2507215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/>
          <p:nvPr/>
        </p:nvCxnSpPr>
        <p:spPr>
          <a:xfrm>
            <a:off x="6177106" y="2060848"/>
            <a:ext cx="0" cy="3528388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arrow" w="med"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모서리가 둥근 직사각형 28"/>
          <p:cNvSpPr/>
          <p:nvPr/>
        </p:nvSpPr>
        <p:spPr>
          <a:xfrm>
            <a:off x="6262487" y="3429000"/>
            <a:ext cx="211872" cy="818986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35993" compatLnSpc="1" forceAA="0" fromWordArt="0" horzOverflow="overflow" lIns="35993" numCol="1" rIns="35993" rot="0" rtlCol="0" spcCol="0" spcFirstLastPara="0" tIns="35993" vert="eaVert" vertOverflow="overflow" wrap="none">
            <a:prstTxWarp prst="textNoShape">
              <a:avLst/>
            </a:prstTxWarp>
            <a:noAutofit/>
          </a:bodyPr>
          <a:lstStyle/>
          <a:p>
            <a:pPr algn="ctr"/>
            <a:r>
              <a:rPr altLang="ko-KR" b="1" dirty="0" lang="en-US" sz="1000">
                <a:solidFill>
                  <a:prstClr val="white"/>
                </a:solidFill>
              </a:rPr>
              <a:t>Scroll</a:t>
            </a:r>
            <a:endParaRPr altLang="ko-KR" b="1" dirty="0" lang="ko-KR" sz="10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28950"/>
      </p:ext>
    </p:extLst>
  </p:cSld>
  <p:clrMapOvr>
    <a:masterClrMapping/>
  </p:clrMapOvr>
  <p:timing>
    <p:tnLst>
      <p:par>
        <p:cTn dur="indefinite" id="1" nodeType="tmRoot" restart="never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그림 81"/>
          <p:cNvPicPr>
            <a:picLocks noChangeAspect="1"/>
          </p:cNvPicPr>
          <p:nvPr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620804"/>
            <a:ext cx="2232243" cy="3968432"/>
          </a:xfrm>
          <a:prstGeom prst="rect">
            <a:avLst/>
          </a:prstGeom>
        </p:spPr>
      </p:pic>
      <p:pic>
        <p:nvPicPr>
          <p:cNvPr id="83" name="그림 82"/>
          <p:cNvPicPr>
            <a:picLocks noChangeAspect="1"/>
          </p:cNvPicPr>
          <p:nvPr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19" y="1608553"/>
            <a:ext cx="2232243" cy="396843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r>
              <a:rPr altLang="ko-KR" dirty="0" lang="ko-KR" smtClean="0"/>
              <a:t>박스작성</a:t>
            </a:r>
            <a:r>
              <a:rPr altLang="ko-KR" dirty="0" lang="en-US" smtClean="0"/>
              <a:t>(1)</a:t>
            </a:r>
            <a:endParaRPr altLang="ko-KR" dirty="0" lang="ko-KR"/>
          </a:p>
        </p:txBody>
      </p:sp>
      <p:sp>
        <p:nvSpPr>
          <p:cNvPr id="4" name="부제목 3"/>
          <p:cNvSpPr>
            <a:spLocks noGrp="1"/>
          </p:cNvSpPr>
          <p:nvPr>
            <p:ph idx="1" type="subTitle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2" name="슬라이드 번호 개체 틀 1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44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7" name="제목 3"/>
          <p:cNvSpPr txBox="1">
            <a:spLocks/>
          </p:cNvSpPr>
          <p:nvPr/>
        </p:nvSpPr>
        <p:spPr>
          <a:xfrm>
            <a:off x="516520" y="161378"/>
            <a:ext cx="8110960" cy="392909"/>
          </a:xfrm>
          <a:prstGeom prst="rect">
            <a:avLst/>
          </a:prstGeom>
        </p:spPr>
        <p:txBody>
          <a:bodyPr bIns="43634" lIns="87268" numCol="1" rIns="87268" tIns="43634"/>
          <a:lstStyle>
            <a:lvl1pPr algn="l" defTabSz="1001542" eaLnBrk="1" hangingPunct="1" latinLnBrk="1" rtl="0">
              <a:spcBef>
                <a:spcPct val="0"/>
              </a:spcBef>
              <a:buNone/>
              <a:defRPr b="0" kern="1200" sz="16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  <a:cs typeface="+mj-cs"/>
              </a:defRPr>
            </a:lvl1pPr>
          </a:lstStyle>
          <a:p>
            <a:pPr fontAlgn="base">
              <a:spcAft>
                <a:spcPct val="0"/>
              </a:spcAft>
            </a:pPr>
            <a:r>
              <a:rPr altLang="ko-KR" b="1" dirty="0" kumimoji="1" lang="en-US" smtClean="0">
                <a:solidFill>
                  <a:prstClr val="black"/>
                </a:solidFill>
              </a:rPr>
              <a:t>UI </a:t>
            </a:r>
            <a:r>
              <a:rPr altLang="ko-KR" b="1" dirty="0" kumimoji="1" lang="ko-KR" smtClean="0">
                <a:solidFill>
                  <a:prstClr val="black"/>
                </a:solidFill>
              </a:rPr>
              <a:t>시나리오</a:t>
            </a:r>
            <a:endParaRPr altLang="ko-KR" b="1" dirty="0" kumimoji="1" lang="ko-KR">
              <a:solidFill>
                <a:prstClr val="black"/>
              </a:solidFill>
            </a:endParaRPr>
          </a:p>
        </p:txBody>
      </p:sp>
      <p:sp>
        <p:nvSpPr>
          <p:cNvPr id="52" name="내용 개체 틀 51"/>
          <p:cNvSpPr>
            <a:spLocks noGrp="1"/>
          </p:cNvSpPr>
          <p:nvPr>
            <p:ph idx="13" sz="quarter"/>
          </p:nvPr>
        </p:nvSpPr>
        <p:spPr/>
        <p:txBody>
          <a:bodyPr numCol="1"/>
          <a:lstStyle/>
          <a:p>
            <a:r>
              <a:rPr altLang="ko-KR" dirty="0" lang="en-US" smtClean="0" sz="750"/>
              <a:t>(</a:t>
            </a:r>
            <a:r>
              <a:rPr altLang="ko-KR" dirty="0" lang="ko-KR" smtClean="0" sz="750"/>
              <a:t>좌</a:t>
            </a:r>
            <a:r>
              <a:rPr altLang="ko-KR" dirty="0" lang="en-US" smtClean="0" sz="750"/>
              <a:t>)VIEW_3010  (</a:t>
            </a:r>
            <a:r>
              <a:rPr altLang="ko-KR" dirty="0" lang="ko-KR" smtClean="0" sz="750"/>
              <a:t>우</a:t>
            </a:r>
            <a:r>
              <a:rPr altLang="ko-KR" dirty="0" lang="en-US" smtClean="0" sz="750"/>
              <a:t>)VIEW_P02</a:t>
            </a:r>
            <a:endParaRPr altLang="ko-KR" dirty="0" lang="ko-KR" sz="750"/>
          </a:p>
        </p:txBody>
      </p:sp>
      <p:sp>
        <p:nvSpPr>
          <p:cNvPr id="22" name="직사각형 21"/>
          <p:cNvSpPr/>
          <p:nvPr/>
        </p:nvSpPr>
        <p:spPr>
          <a:xfrm>
            <a:off x="4246270" y="6625927"/>
            <a:ext cx="721773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23" name="직사각형 22"/>
          <p:cNvSpPr/>
          <p:nvPr/>
        </p:nvSpPr>
        <p:spPr>
          <a:xfrm>
            <a:off x="8627479" y="6616402"/>
            <a:ext cx="360887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6" name="직사각형 5"/>
          <p:cNvSpPr/>
          <p:nvPr/>
        </p:nvSpPr>
        <p:spPr>
          <a:xfrm>
            <a:off x="3851919" y="1616612"/>
            <a:ext cx="2232243" cy="4196711"/>
          </a:xfrm>
          <a:prstGeom prst="rect">
            <a:avLst/>
          </a:prstGeom>
          <a:solidFill>
            <a:schemeClr val="tx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pic>
        <p:nvPicPr>
          <p:cNvPr id="5" name="그림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9852" y="3068960"/>
            <a:ext cx="1476375" cy="1085850"/>
          </a:xfrm>
          <a:prstGeom prst="rect">
            <a:avLst/>
          </a:prstGeom>
        </p:spPr>
      </p:pic>
      <p:sp>
        <p:nvSpPr>
          <p:cNvPr id="21" name="사각형 설명선 20"/>
          <p:cNvSpPr/>
          <p:nvPr/>
        </p:nvSpPr>
        <p:spPr>
          <a:xfrm>
            <a:off x="2843808" y="4941168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01</a:t>
            </a:r>
            <a:endParaRPr altLang="ko-KR" b="1" dirty="0" lang="ko-KR" sz="800"/>
          </a:p>
        </p:txBody>
      </p:sp>
      <p:sp>
        <p:nvSpPr>
          <p:cNvPr id="24" name="사각형 설명선 23"/>
          <p:cNvSpPr/>
          <p:nvPr/>
        </p:nvSpPr>
        <p:spPr>
          <a:xfrm>
            <a:off x="4499144" y="2923691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02</a:t>
            </a:r>
            <a:endParaRPr altLang="ko-KR" b="1" dirty="0" lang="ko-KR" sz="800"/>
          </a:p>
        </p:txBody>
      </p:sp>
      <p:graphicFrame>
        <p:nvGraphicFramePr>
          <p:cNvPr id="25" name="표 2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03831135"/>
              </p:ext>
            </p:extLst>
          </p:nvPr>
        </p:nvGraphicFramePr>
        <p:xfrm>
          <a:off x="6774429" y="790782"/>
          <a:ext cx="2214555" cy="2257816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246061"/>
                <a:gridCol w="1968494"/>
              </a:tblGrid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박스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 기본화면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작성 버튼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플레이 박스 작성 페이지로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VIEW_3050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비로그인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상태에서 작성버튼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뜨는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팝업창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로그인 버튼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로그인 페이지로 이동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로그인 완료 후 박스작성페이지로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VIEW_6010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VIEW_3050</a:t>
                      </a:r>
                    </a:p>
                    <a:p>
                      <a:pPr indent="0" latinLnBrk="1" marL="0">
                        <a:lnSpc>
                          <a:spcPts val="1200"/>
                        </a:lnSpc>
                        <a:buFontTx/>
                        <a:buNone/>
                      </a:pP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  <a:sym charset="2" pitchFamily="2" typeface="Wingdings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기기의 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back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키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 다시 기본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박스탭으로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  <a:sym charset="2" pitchFamily="2" typeface="Wingdings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: VIEW_3010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</a:tbl>
          </a:graphicData>
        </a:graphic>
      </p:graphicFrame>
      <p:cxnSp>
        <p:nvCxnSpPr>
          <p:cNvPr id="26" name="직선 연결선 25"/>
          <p:cNvCxnSpPr/>
          <p:nvPr/>
        </p:nvCxnSpPr>
        <p:spPr>
          <a:xfrm>
            <a:off x="875653" y="4145147"/>
            <a:ext cx="251650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/>
          <p:cNvCxnSpPr/>
          <p:nvPr/>
        </p:nvCxnSpPr>
        <p:spPr>
          <a:xfrm>
            <a:off x="884941" y="5589238"/>
            <a:ext cx="2507215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/>
          <p:cNvCxnSpPr/>
          <p:nvPr/>
        </p:nvCxnSpPr>
        <p:spPr>
          <a:xfrm>
            <a:off x="3210127" y="4145147"/>
            <a:ext cx="0" cy="1444091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arrow" w="med"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모서리가 둥근 직사각형 28"/>
          <p:cNvSpPr/>
          <p:nvPr/>
        </p:nvSpPr>
        <p:spPr>
          <a:xfrm>
            <a:off x="3286220" y="4482222"/>
            <a:ext cx="211872" cy="818986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35993" compatLnSpc="1" forceAA="0" fromWordArt="0" horzOverflow="overflow" lIns="35993" numCol="1" rIns="35993" rot="0" rtlCol="0" spcCol="0" spcFirstLastPara="0" tIns="35993" vert="eaVert" vertOverflow="overflow" wrap="none">
            <a:prstTxWarp prst="textNoShape">
              <a:avLst/>
            </a:prstTxWarp>
            <a:noAutofit/>
          </a:bodyPr>
          <a:lstStyle/>
          <a:p>
            <a:pPr algn="ctr"/>
            <a:r>
              <a:rPr altLang="ko-KR" b="1" dirty="0" lang="en-US" sz="1000">
                <a:solidFill>
                  <a:prstClr val="white"/>
                </a:solidFill>
              </a:rPr>
              <a:t>Scroll</a:t>
            </a:r>
            <a:endParaRPr altLang="ko-KR" b="1" dirty="0" lang="ko-KR" sz="10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08780272"/>
      </p:ext>
    </p:extLst>
  </p:cSld>
  <p:clrMapOvr>
    <a:masterClrMapping/>
  </p:clrMapOvr>
  <p:timing>
    <p:tnLst>
      <p:par>
        <p:cTn dur="indefinite" id="1" nodeType="tmRoot" restart="never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그림 81"/>
          <p:cNvPicPr>
            <a:picLocks noChangeAspect="1"/>
          </p:cNvPicPr>
          <p:nvPr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620804"/>
            <a:ext cx="2232243" cy="3968432"/>
          </a:xfrm>
          <a:prstGeom prst="rect">
            <a:avLst/>
          </a:prstGeom>
        </p:spPr>
      </p:pic>
      <p:pic>
        <p:nvPicPr>
          <p:cNvPr id="83" name="그림 82"/>
          <p:cNvPicPr>
            <a:picLocks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19" y="1608553"/>
            <a:ext cx="2232243" cy="396843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r>
              <a:rPr altLang="ko-KR" dirty="0" lang="ko-KR" smtClean="0"/>
              <a:t>박스작성</a:t>
            </a:r>
            <a:r>
              <a:rPr altLang="ko-KR" dirty="0" lang="en-US" smtClean="0"/>
              <a:t>(2)</a:t>
            </a:r>
            <a:endParaRPr altLang="ko-KR" dirty="0" lang="ko-KR"/>
          </a:p>
        </p:txBody>
      </p:sp>
      <p:sp>
        <p:nvSpPr>
          <p:cNvPr id="4" name="부제목 3"/>
          <p:cNvSpPr>
            <a:spLocks noGrp="1"/>
          </p:cNvSpPr>
          <p:nvPr>
            <p:ph idx="1" type="subTitle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2" name="슬라이드 번호 개체 틀 1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45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7" name="제목 3"/>
          <p:cNvSpPr txBox="1">
            <a:spLocks/>
          </p:cNvSpPr>
          <p:nvPr/>
        </p:nvSpPr>
        <p:spPr>
          <a:xfrm>
            <a:off x="516520" y="161378"/>
            <a:ext cx="8110960" cy="392909"/>
          </a:xfrm>
          <a:prstGeom prst="rect">
            <a:avLst/>
          </a:prstGeom>
        </p:spPr>
        <p:txBody>
          <a:bodyPr bIns="43634" lIns="87268" numCol="1" rIns="87268" tIns="43634"/>
          <a:lstStyle>
            <a:lvl1pPr algn="l" defTabSz="1001542" eaLnBrk="1" hangingPunct="1" latinLnBrk="1" rtl="0">
              <a:spcBef>
                <a:spcPct val="0"/>
              </a:spcBef>
              <a:buNone/>
              <a:defRPr b="0" kern="1200" sz="16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  <a:cs typeface="+mj-cs"/>
              </a:defRPr>
            </a:lvl1pPr>
          </a:lstStyle>
          <a:p>
            <a:pPr fontAlgn="base">
              <a:spcAft>
                <a:spcPct val="0"/>
              </a:spcAft>
            </a:pPr>
            <a:r>
              <a:rPr altLang="ko-KR" b="1" dirty="0" kumimoji="1" lang="en-US" smtClean="0">
                <a:solidFill>
                  <a:prstClr val="black"/>
                </a:solidFill>
              </a:rPr>
              <a:t>UI </a:t>
            </a:r>
            <a:r>
              <a:rPr altLang="ko-KR" b="1" dirty="0" kumimoji="1" lang="ko-KR" smtClean="0">
                <a:solidFill>
                  <a:prstClr val="black"/>
                </a:solidFill>
              </a:rPr>
              <a:t>시나리오</a:t>
            </a:r>
            <a:endParaRPr altLang="ko-KR" b="1" dirty="0" kumimoji="1" lang="ko-KR">
              <a:solidFill>
                <a:prstClr val="black"/>
              </a:solidFill>
            </a:endParaRPr>
          </a:p>
        </p:txBody>
      </p:sp>
      <p:graphicFrame>
        <p:nvGraphicFramePr>
          <p:cNvPr id="169" name="표 1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8916340"/>
              </p:ext>
            </p:extLst>
          </p:nvPr>
        </p:nvGraphicFramePr>
        <p:xfrm>
          <a:off x="6774429" y="790782"/>
          <a:ext cx="2214555" cy="3698016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246061"/>
                <a:gridCol w="1968494"/>
              </a:tblGrid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플레이박스 제목 입력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해시태그를 자유롭게 추가하여 태그검색에 활용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플레이박스에 추가할 게임 검색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게임등록 페이지로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VIEW_5061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03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추가된 게임들의 순서변경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(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위아래로 드래그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)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04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겜뷰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로고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홈으로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VIEW_1010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05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추가된 게임들 중 삭제하고 싶은 항목을 왼쪽으로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스와이프하여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삭제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06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플레이박스 작성 완료 후 저장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‘1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개 이상의 태그 작성 및 게임 추가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’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조건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미충족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시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토스트알람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“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필수항목이 입력되지 않았습니다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.”</a:t>
                      </a: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노출화면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VIEW_T02</a:t>
                      </a: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모든 항목 작성 후 저장완료 시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토스트알람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“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저장이 완료되었습니다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.”</a:t>
                      </a: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노출화면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VIEW_T03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2" name="내용 개체 틀 51"/>
          <p:cNvSpPr>
            <a:spLocks noGrp="1"/>
          </p:cNvSpPr>
          <p:nvPr>
            <p:ph idx="13" sz="quarter"/>
          </p:nvPr>
        </p:nvSpPr>
        <p:spPr/>
        <p:txBody>
          <a:bodyPr numCol="1"/>
          <a:lstStyle/>
          <a:p>
            <a:r>
              <a:rPr altLang="ko-KR" dirty="0" lang="en-US" smtClean="0" sz="750"/>
              <a:t>(</a:t>
            </a:r>
            <a:r>
              <a:rPr altLang="ko-KR" dirty="0" lang="ko-KR" smtClean="0" sz="750"/>
              <a:t>좌</a:t>
            </a:r>
            <a:r>
              <a:rPr altLang="ko-KR" dirty="0" lang="en-US" smtClean="0" sz="750"/>
              <a:t>, </a:t>
            </a:r>
            <a:r>
              <a:rPr altLang="ko-KR" dirty="0" lang="ko-KR" smtClean="0" sz="750"/>
              <a:t>우</a:t>
            </a:r>
            <a:r>
              <a:rPr altLang="ko-KR" dirty="0" lang="en-US" smtClean="0" sz="750"/>
              <a:t>)VIEW_3050</a:t>
            </a:r>
            <a:endParaRPr altLang="ko-KR" dirty="0" lang="ko-KR" sz="750"/>
          </a:p>
        </p:txBody>
      </p:sp>
      <p:sp>
        <p:nvSpPr>
          <p:cNvPr id="22" name="직사각형 21"/>
          <p:cNvSpPr/>
          <p:nvPr/>
        </p:nvSpPr>
        <p:spPr>
          <a:xfrm>
            <a:off x="4246270" y="6625927"/>
            <a:ext cx="721773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23" name="직사각형 22"/>
          <p:cNvSpPr/>
          <p:nvPr/>
        </p:nvSpPr>
        <p:spPr>
          <a:xfrm>
            <a:off x="8627479" y="6616402"/>
            <a:ext cx="360887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12" name="사각형 설명선 11"/>
          <p:cNvSpPr/>
          <p:nvPr/>
        </p:nvSpPr>
        <p:spPr>
          <a:xfrm>
            <a:off x="1316621" y="1620804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01</a:t>
            </a:r>
            <a:endParaRPr altLang="ko-KR" b="1" dirty="0" lang="ko-KR" sz="800"/>
          </a:p>
        </p:txBody>
      </p:sp>
      <p:sp>
        <p:nvSpPr>
          <p:cNvPr id="13" name="사각형 설명선 12"/>
          <p:cNvSpPr/>
          <p:nvPr/>
        </p:nvSpPr>
        <p:spPr>
          <a:xfrm>
            <a:off x="2267744" y="2042282"/>
            <a:ext cx="216024" cy="214771"/>
          </a:xfrm>
          <a:prstGeom prst="wedgeRectCallout">
            <a:avLst>
              <a:gd fmla="val 64413" name="adj1"/>
              <a:gd fmla="val 3214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02</a:t>
            </a:r>
            <a:endParaRPr altLang="ko-KR" b="1" dirty="0" lang="ko-KR" sz="800"/>
          </a:p>
        </p:txBody>
      </p:sp>
      <p:sp>
        <p:nvSpPr>
          <p:cNvPr id="14" name="사각형 설명선 13"/>
          <p:cNvSpPr/>
          <p:nvPr/>
        </p:nvSpPr>
        <p:spPr>
          <a:xfrm>
            <a:off x="2915811" y="2708920"/>
            <a:ext cx="216024" cy="214771"/>
          </a:xfrm>
          <a:prstGeom prst="wedgeRectCallout">
            <a:avLst>
              <a:gd fmla="val 11502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03</a:t>
            </a:r>
            <a:endParaRPr altLang="ko-KR" b="1" dirty="0" lang="ko-KR" sz="800"/>
          </a:p>
        </p:txBody>
      </p:sp>
      <p:sp>
        <p:nvSpPr>
          <p:cNvPr id="16" name="사각형 설명선 15"/>
          <p:cNvSpPr/>
          <p:nvPr/>
        </p:nvSpPr>
        <p:spPr>
          <a:xfrm>
            <a:off x="5616116" y="3646277"/>
            <a:ext cx="216024" cy="214771"/>
          </a:xfrm>
          <a:prstGeom prst="wedgeRectCallout">
            <a:avLst>
              <a:gd fmla="val 11502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05</a:t>
            </a:r>
            <a:endParaRPr altLang="ko-KR" b="1" dirty="0" lang="ko-KR" sz="800"/>
          </a:p>
        </p:txBody>
      </p:sp>
      <p:grpSp>
        <p:nvGrpSpPr>
          <p:cNvPr id="6" name="그룹 5"/>
          <p:cNvGrpSpPr/>
          <p:nvPr/>
        </p:nvGrpSpPr>
        <p:grpSpPr>
          <a:xfrm>
            <a:off x="2884214" y="2923691"/>
            <a:ext cx="144016" cy="303146"/>
            <a:chOff x="2915816" y="2923691"/>
            <a:chExt cx="144016" cy="303146"/>
          </a:xfrm>
        </p:grpSpPr>
        <p:sp>
          <p:nvSpPr>
            <p:cNvPr id="5" name="순서도: 추출 4"/>
            <p:cNvSpPr/>
            <p:nvPr/>
          </p:nvSpPr>
          <p:spPr>
            <a:xfrm>
              <a:off x="2915816" y="2923691"/>
              <a:ext cx="144016" cy="145269"/>
            </a:xfrm>
            <a:prstGeom prst="flowChartExtra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altLang="ko-KR" lang="ko-KR"/>
            </a:p>
          </p:txBody>
        </p:sp>
        <p:sp>
          <p:nvSpPr>
            <p:cNvPr id="20" name="순서도: 추출 19"/>
            <p:cNvSpPr/>
            <p:nvPr/>
          </p:nvSpPr>
          <p:spPr>
            <a:xfrm rot="10800000">
              <a:off x="2915816" y="3081568"/>
              <a:ext cx="144016" cy="145269"/>
            </a:xfrm>
            <a:prstGeom prst="flowChartExtra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altLang="ko-KR" lang="ko-KR"/>
            </a:p>
          </p:txBody>
        </p:sp>
      </p:grpSp>
      <p:grpSp>
        <p:nvGrpSpPr>
          <p:cNvPr id="24" name="그룹 23"/>
          <p:cNvGrpSpPr/>
          <p:nvPr/>
        </p:nvGrpSpPr>
        <p:grpSpPr>
          <a:xfrm>
            <a:off x="2884214" y="3861048"/>
            <a:ext cx="144016" cy="303146"/>
            <a:chOff x="2915816" y="2923691"/>
            <a:chExt cx="144016" cy="303146"/>
          </a:xfrm>
        </p:grpSpPr>
        <p:sp>
          <p:nvSpPr>
            <p:cNvPr id="25" name="순서도: 추출 24"/>
            <p:cNvSpPr/>
            <p:nvPr/>
          </p:nvSpPr>
          <p:spPr>
            <a:xfrm>
              <a:off x="2915816" y="2923691"/>
              <a:ext cx="144016" cy="145269"/>
            </a:xfrm>
            <a:prstGeom prst="flowChartExtra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altLang="ko-KR" lang="ko-KR"/>
            </a:p>
          </p:txBody>
        </p:sp>
        <p:sp>
          <p:nvSpPr>
            <p:cNvPr id="26" name="순서도: 추출 25"/>
            <p:cNvSpPr/>
            <p:nvPr/>
          </p:nvSpPr>
          <p:spPr>
            <a:xfrm rot="10800000">
              <a:off x="2915816" y="3081568"/>
              <a:ext cx="144016" cy="145269"/>
            </a:xfrm>
            <a:prstGeom prst="flowChartExtra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altLang="ko-KR" lang="ko-KR"/>
            </a:p>
          </p:txBody>
        </p:sp>
      </p:grpSp>
      <p:grpSp>
        <p:nvGrpSpPr>
          <p:cNvPr id="27" name="그룹 26"/>
          <p:cNvGrpSpPr/>
          <p:nvPr/>
        </p:nvGrpSpPr>
        <p:grpSpPr>
          <a:xfrm>
            <a:off x="2884213" y="4653136"/>
            <a:ext cx="144016" cy="303146"/>
            <a:chOff x="2915816" y="2923691"/>
            <a:chExt cx="144016" cy="303146"/>
          </a:xfrm>
        </p:grpSpPr>
        <p:sp>
          <p:nvSpPr>
            <p:cNvPr id="28" name="순서도: 추출 27"/>
            <p:cNvSpPr/>
            <p:nvPr/>
          </p:nvSpPr>
          <p:spPr>
            <a:xfrm>
              <a:off x="2915816" y="2923691"/>
              <a:ext cx="144016" cy="145269"/>
            </a:xfrm>
            <a:prstGeom prst="flowChartExtra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altLang="ko-KR" lang="ko-KR"/>
            </a:p>
          </p:txBody>
        </p:sp>
        <p:sp>
          <p:nvSpPr>
            <p:cNvPr id="29" name="순서도: 추출 28"/>
            <p:cNvSpPr/>
            <p:nvPr/>
          </p:nvSpPr>
          <p:spPr>
            <a:xfrm rot="10800000">
              <a:off x="2915816" y="3081568"/>
              <a:ext cx="144016" cy="145269"/>
            </a:xfrm>
            <a:prstGeom prst="flowChartExtract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altLang="ko-KR" lang="ko-KR"/>
            </a:p>
          </p:txBody>
        </p:sp>
      </p:grpSp>
      <p:cxnSp>
        <p:nvCxnSpPr>
          <p:cNvPr id="31" name="직선 연결선 30"/>
          <p:cNvCxnSpPr/>
          <p:nvPr/>
        </p:nvCxnSpPr>
        <p:spPr>
          <a:xfrm>
            <a:off x="3821769" y="2655962"/>
            <a:ext cx="251650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/>
          <p:cNvCxnSpPr/>
          <p:nvPr/>
        </p:nvCxnSpPr>
        <p:spPr>
          <a:xfrm>
            <a:off x="3831057" y="5229200"/>
            <a:ext cx="2507215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/>
          <p:cNvCxnSpPr/>
          <p:nvPr/>
        </p:nvCxnSpPr>
        <p:spPr>
          <a:xfrm>
            <a:off x="6156243" y="2655962"/>
            <a:ext cx="0" cy="2573238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arrow" w="med"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모서리가 둥근 직사각형 33"/>
          <p:cNvSpPr/>
          <p:nvPr/>
        </p:nvSpPr>
        <p:spPr>
          <a:xfrm>
            <a:off x="6232336" y="3573016"/>
            <a:ext cx="211872" cy="818986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35993" compatLnSpc="1" forceAA="0" fromWordArt="0" horzOverflow="overflow" lIns="35993" numCol="1" rIns="35993" rot="0" rtlCol="0" spcCol="0" spcFirstLastPara="0" tIns="35993" vert="eaVert" vertOverflow="overflow" wrap="none">
            <a:prstTxWarp prst="textNoShape">
              <a:avLst/>
            </a:prstTxWarp>
            <a:noAutofit/>
          </a:bodyPr>
          <a:lstStyle/>
          <a:p>
            <a:pPr algn="ctr"/>
            <a:r>
              <a:rPr altLang="ko-KR" b="1" dirty="0" lang="en-US" sz="1000">
                <a:solidFill>
                  <a:prstClr val="white"/>
                </a:solidFill>
              </a:rPr>
              <a:t>Scroll</a:t>
            </a:r>
            <a:endParaRPr altLang="ko-KR" b="1" dirty="0" lang="ko-KR" sz="1000">
              <a:solidFill>
                <a:prstClr val="white"/>
              </a:solidFill>
            </a:endParaRPr>
          </a:p>
        </p:txBody>
      </p:sp>
      <p:sp>
        <p:nvSpPr>
          <p:cNvPr id="30" name="사각형 설명선 29"/>
          <p:cNvSpPr/>
          <p:nvPr/>
        </p:nvSpPr>
        <p:spPr>
          <a:xfrm>
            <a:off x="5768516" y="5049806"/>
            <a:ext cx="216024" cy="214771"/>
          </a:xfrm>
          <a:prstGeom prst="wedgeRectCallout">
            <a:avLst>
              <a:gd fmla="val 11502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06</a:t>
            </a:r>
            <a:endParaRPr altLang="ko-KR" b="1" dirty="0" lang="ko-KR" sz="800"/>
          </a:p>
        </p:txBody>
      </p:sp>
      <p:cxnSp>
        <p:nvCxnSpPr>
          <p:cNvPr id="35" name="직선 연결선 34"/>
          <p:cNvCxnSpPr/>
          <p:nvPr/>
        </p:nvCxnSpPr>
        <p:spPr>
          <a:xfrm>
            <a:off x="899592" y="2673499"/>
            <a:ext cx="251650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/>
          <p:cNvCxnSpPr/>
          <p:nvPr/>
        </p:nvCxnSpPr>
        <p:spPr>
          <a:xfrm>
            <a:off x="908880" y="5246737"/>
            <a:ext cx="2507215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/>
          <p:nvPr/>
        </p:nvCxnSpPr>
        <p:spPr>
          <a:xfrm>
            <a:off x="3234066" y="2673499"/>
            <a:ext cx="0" cy="2573238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arrow" w="med"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모서리가 둥근 직사각형 38"/>
          <p:cNvSpPr/>
          <p:nvPr/>
        </p:nvSpPr>
        <p:spPr>
          <a:xfrm>
            <a:off x="3310159" y="3590553"/>
            <a:ext cx="211872" cy="818986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35993" compatLnSpc="1" forceAA="0" fromWordArt="0" horzOverflow="overflow" lIns="35993" numCol="1" rIns="35993" rot="0" rtlCol="0" spcCol="0" spcFirstLastPara="0" tIns="35993" vert="eaVert" vertOverflow="overflow" wrap="none">
            <a:prstTxWarp prst="textNoShape">
              <a:avLst/>
            </a:prstTxWarp>
            <a:noAutofit/>
          </a:bodyPr>
          <a:lstStyle/>
          <a:p>
            <a:pPr algn="ctr"/>
            <a:r>
              <a:rPr altLang="ko-KR" b="1" dirty="0" lang="en-US" sz="1000">
                <a:solidFill>
                  <a:prstClr val="white"/>
                </a:solidFill>
              </a:rPr>
              <a:t>Scroll</a:t>
            </a:r>
            <a:endParaRPr altLang="ko-KR" b="1" dirty="0" lang="ko-KR" sz="1000">
              <a:solidFill>
                <a:prstClr val="white"/>
              </a:solidFill>
            </a:endParaRPr>
          </a:p>
        </p:txBody>
      </p:sp>
      <p:sp>
        <p:nvSpPr>
          <p:cNvPr id="15" name="사각형 설명선 14"/>
          <p:cNvSpPr/>
          <p:nvPr/>
        </p:nvSpPr>
        <p:spPr>
          <a:xfrm>
            <a:off x="1142058" y="5157192"/>
            <a:ext cx="216024" cy="214771"/>
          </a:xfrm>
          <a:prstGeom prst="wedgeRectCallout">
            <a:avLst>
              <a:gd fmla="val 11502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04</a:t>
            </a:r>
            <a:endParaRPr altLang="ko-KR" b="1" dirty="0" lang="ko-KR" sz="800"/>
          </a:p>
        </p:txBody>
      </p:sp>
    </p:spTree>
    <p:extLst>
      <p:ext uri="{BB962C8B-B14F-4D97-AF65-F5344CB8AC3E}">
        <p14:creationId xmlns:p14="http://schemas.microsoft.com/office/powerpoint/2010/main" val="1807789337"/>
      </p:ext>
    </p:extLst>
  </p:cSld>
  <p:clrMapOvr>
    <a:masterClrMapping/>
  </p:clrMapOvr>
  <p:timing>
    <p:tnLst>
      <p:par>
        <p:cTn dur="indefinite" id="1" nodeType="tmRoot" restart="never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그림 81"/>
          <p:cNvPicPr>
            <a:picLocks noChangeAspect="1"/>
          </p:cNvPicPr>
          <p:nvPr/>
        </p:nvPicPr>
        <p:blipFill>
          <a:blip cstate="print"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620804"/>
            <a:ext cx="2232243" cy="3968432"/>
          </a:xfrm>
          <a:prstGeom prst="rect">
            <a:avLst/>
          </a:prstGeom>
        </p:spPr>
      </p:pic>
      <p:pic>
        <p:nvPicPr>
          <p:cNvPr id="83" name="그림 82"/>
          <p:cNvPicPr>
            <a:picLocks noChangeAspect="1"/>
          </p:cNvPicPr>
          <p:nvPr/>
        </p:nvPicPr>
        <p:blipFill>
          <a:blip cstate="print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1919" y="1608553"/>
            <a:ext cx="2232243" cy="3968432"/>
          </a:xfrm>
          <a:prstGeom prst="rect">
            <a:avLst/>
          </a:prstGeom>
        </p:spPr>
      </p:pic>
      <p:sp>
        <p:nvSpPr>
          <p:cNvPr id="3" name="제목 2"/>
          <p:cNvSpPr>
            <a:spLocks noGrp="1"/>
          </p:cNvSpPr>
          <p:nvPr>
            <p:ph type="ctrTitle"/>
          </p:nvPr>
        </p:nvSpPr>
        <p:spPr/>
        <p:txBody>
          <a:bodyPr numCol="1"/>
          <a:lstStyle/>
          <a:p>
            <a:r>
              <a:rPr altLang="ko-KR" dirty="0" err="1" lang="ko-KR" smtClean="0"/>
              <a:t>마이페이지</a:t>
            </a:r>
            <a:r>
              <a:rPr altLang="ko-KR" dirty="0" lang="en-US" smtClean="0"/>
              <a:t>/</a:t>
            </a:r>
            <a:r>
              <a:rPr altLang="ko-KR" dirty="0" lang="ko-KR" smtClean="0"/>
              <a:t>설정</a:t>
            </a:r>
            <a:endParaRPr altLang="ko-KR" dirty="0" lang="ko-KR"/>
          </a:p>
        </p:txBody>
      </p:sp>
      <p:sp>
        <p:nvSpPr>
          <p:cNvPr id="4" name="부제목 3"/>
          <p:cNvSpPr>
            <a:spLocks noGrp="1"/>
          </p:cNvSpPr>
          <p:nvPr>
            <p:ph idx="1" type="subTitle"/>
          </p:nvPr>
        </p:nvSpPr>
        <p:spPr/>
        <p:txBody>
          <a:bodyPr numCol="1"/>
          <a:lstStyle/>
          <a:p>
            <a:endParaRPr altLang="ko-KR" lang="ko-KR"/>
          </a:p>
        </p:txBody>
      </p:sp>
      <p:sp>
        <p:nvSpPr>
          <p:cNvPr id="2" name="슬라이드 번호 개체 틀 1"/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2AA3B835-7631-4ACA-BD6A-331CB348CEE9}" type="slidenum">
              <a:rPr altLang="ko-KR" lang="ko-KR" smtClean="0">
                <a:solidFill>
                  <a:prstClr val="black">
                    <a:lumMod val="75000"/>
                    <a:lumOff val="25000"/>
                  </a:prstClr>
                </a:solidFill>
              </a:rPr>
              <a:pPr/>
              <a:t>46</a:t>
            </a:fld>
            <a:endParaRPr altLang="ko-KR" dirty="0" lang="ko-KR">
              <a:solidFill>
                <a:prstClr val="black">
                  <a:lumMod val="75000"/>
                  <a:lumOff val="25000"/>
                </a:prstClr>
              </a:solidFill>
            </a:endParaRPr>
          </a:p>
        </p:txBody>
      </p:sp>
      <p:sp>
        <p:nvSpPr>
          <p:cNvPr id="37" name="제목 3"/>
          <p:cNvSpPr txBox="1">
            <a:spLocks/>
          </p:cNvSpPr>
          <p:nvPr/>
        </p:nvSpPr>
        <p:spPr>
          <a:xfrm>
            <a:off x="516520" y="161378"/>
            <a:ext cx="8110960" cy="392909"/>
          </a:xfrm>
          <a:prstGeom prst="rect">
            <a:avLst/>
          </a:prstGeom>
        </p:spPr>
        <p:txBody>
          <a:bodyPr bIns="43634" lIns="87268" numCol="1" rIns="87268" tIns="43634"/>
          <a:lstStyle>
            <a:lvl1pPr algn="l" defTabSz="1001542" eaLnBrk="1" hangingPunct="1" latinLnBrk="1" rtl="0">
              <a:spcBef>
                <a:spcPct val="0"/>
              </a:spcBef>
              <a:buNone/>
              <a:defRPr b="0" kern="1200" sz="16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나눔고딕"/>
                <a:ea charset="-127" pitchFamily="50" typeface="나눔고딕"/>
                <a:cs typeface="+mj-cs"/>
              </a:defRPr>
            </a:lvl1pPr>
          </a:lstStyle>
          <a:p>
            <a:pPr fontAlgn="base">
              <a:spcAft>
                <a:spcPct val="0"/>
              </a:spcAft>
            </a:pPr>
            <a:r>
              <a:rPr altLang="ko-KR" b="1" dirty="0" kumimoji="1" lang="en-US" smtClean="0">
                <a:solidFill>
                  <a:prstClr val="black"/>
                </a:solidFill>
              </a:rPr>
              <a:t>UI </a:t>
            </a:r>
            <a:r>
              <a:rPr altLang="ko-KR" b="1" dirty="0" kumimoji="1" lang="ko-KR" smtClean="0">
                <a:solidFill>
                  <a:prstClr val="black"/>
                </a:solidFill>
              </a:rPr>
              <a:t>시나리오</a:t>
            </a:r>
            <a:endParaRPr altLang="ko-KR" b="1" dirty="0" kumimoji="1" lang="ko-KR">
              <a:solidFill>
                <a:prstClr val="black"/>
              </a:solidFill>
            </a:endParaRPr>
          </a:p>
        </p:txBody>
      </p:sp>
      <p:graphicFrame>
        <p:nvGraphicFramePr>
          <p:cNvPr id="169" name="표 16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199811"/>
              </p:ext>
            </p:extLst>
          </p:nvPr>
        </p:nvGraphicFramePr>
        <p:xfrm>
          <a:off x="6774429" y="790782"/>
          <a:ext cx="2214555" cy="5000152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246061"/>
                <a:gridCol w="1968494"/>
              </a:tblGrid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마이페이지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기본화면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프로필사진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(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편집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),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닉네임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잉크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(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경험치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)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게이지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등급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(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뱃지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),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내가 쓴 리뷰 수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,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나의 팬 수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네 개의 탭으로 활동관리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02-a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내가 쓴 글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(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리뷰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/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박스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) 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대표이미지 목록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해당 리뷰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/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박스 상세로 이동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(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본인 버전으로 수정 가능한 페이지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)</a:t>
                      </a: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VIEW_2021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VIEW_2051(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수정 시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)</a:t>
                      </a:r>
                    </a:p>
                    <a:p>
                      <a:pPr indent="0" latinLnBrk="1" marL="0">
                        <a:lnSpc>
                          <a:spcPts val="1200"/>
                        </a:lnSpc>
                        <a:buFontTx/>
                        <a:buNone/>
                      </a:pP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     VIEW_3021VIEW_3051(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수정 시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  <a:sym charset="2" pitchFamily="2" typeface="Wingdings"/>
                        </a:rPr>
                        <a:t>)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02-b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좋아요 표시한 글 목록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해당 리뷰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/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박스 상세페이지로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VIEW_2020, VIEW_3020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02-c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팬 맺은 작성자 목록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해당 작성자 페이지로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VIEW_5011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02-d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앱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내 사용자의 활동로그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각 활동들에 대한 잉크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(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경험치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)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지급내역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03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설정 페이지로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baseline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: VIEW 4020</a:t>
                      </a: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  <a:tr h="387736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04</a:t>
                      </a:r>
                      <a:endParaRPr altLang="ko-KR" b="0" dirty="0" lang="ko-KR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60952" marR="77410" marT="0">
                    <a:lnL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설정 페이지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각 항목 </a:t>
                      </a:r>
                      <a:r>
                        <a:rPr altLang="ko-KR" b="0" baseline="0" dirty="0" err="1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탭하면</a:t>
                      </a:r>
                      <a:r>
                        <a:rPr altLang="ko-KR" b="0" baseline="0" dirty="0" lang="ko-KR" smtClean="0" sz="8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 상세 페이지로 이동</a:t>
                      </a:r>
                      <a:endParaRPr altLang="ko-KR" b="0" baseline="0" dirty="0" lang="en-US" smtClean="0" sz="8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41468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270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</a:tr>
            </a:tbl>
          </a:graphicData>
        </a:graphic>
      </p:graphicFrame>
      <p:sp>
        <p:nvSpPr>
          <p:cNvPr id="52" name="내용 개체 틀 51"/>
          <p:cNvSpPr>
            <a:spLocks noGrp="1"/>
          </p:cNvSpPr>
          <p:nvPr>
            <p:ph idx="13" sz="quarter"/>
          </p:nvPr>
        </p:nvSpPr>
        <p:spPr/>
        <p:txBody>
          <a:bodyPr numCol="1"/>
          <a:lstStyle/>
          <a:p>
            <a:r>
              <a:rPr altLang="ko-KR" dirty="0" lang="en-US" smtClean="0" sz="750"/>
              <a:t>(</a:t>
            </a:r>
            <a:r>
              <a:rPr altLang="ko-KR" dirty="0" lang="ko-KR" smtClean="0" sz="750"/>
              <a:t>좌</a:t>
            </a:r>
            <a:r>
              <a:rPr altLang="ko-KR" dirty="0" lang="en-US" smtClean="0" sz="750"/>
              <a:t>)VIEW_4010  (</a:t>
            </a:r>
            <a:r>
              <a:rPr altLang="ko-KR" dirty="0" lang="ko-KR" smtClean="0" sz="750"/>
              <a:t>우</a:t>
            </a:r>
            <a:r>
              <a:rPr altLang="ko-KR" dirty="0" lang="en-US" smtClean="0" sz="750"/>
              <a:t>)VIEW)4020</a:t>
            </a:r>
            <a:endParaRPr altLang="ko-KR" dirty="0" lang="ko-KR" sz="750"/>
          </a:p>
        </p:txBody>
      </p:sp>
      <p:sp>
        <p:nvSpPr>
          <p:cNvPr id="22" name="직사각형 21"/>
          <p:cNvSpPr/>
          <p:nvPr/>
        </p:nvSpPr>
        <p:spPr>
          <a:xfrm>
            <a:off x="4246270" y="6625927"/>
            <a:ext cx="721773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23" name="직사각형 22"/>
          <p:cNvSpPr/>
          <p:nvPr/>
        </p:nvSpPr>
        <p:spPr>
          <a:xfrm>
            <a:off x="8627479" y="6616402"/>
            <a:ext cx="360887" cy="21602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12" name="사각형 설명선 11"/>
          <p:cNvSpPr/>
          <p:nvPr/>
        </p:nvSpPr>
        <p:spPr>
          <a:xfrm>
            <a:off x="1424633" y="1835575"/>
            <a:ext cx="216024" cy="214771"/>
          </a:xfrm>
          <a:prstGeom prst="wedgeRectCallout">
            <a:avLst>
              <a:gd fmla="val 20321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01</a:t>
            </a:r>
            <a:endParaRPr altLang="ko-KR" b="1" dirty="0" lang="ko-KR" sz="800"/>
          </a:p>
        </p:txBody>
      </p:sp>
      <p:sp>
        <p:nvSpPr>
          <p:cNvPr id="13" name="사각형 설명선 12"/>
          <p:cNvSpPr/>
          <p:nvPr/>
        </p:nvSpPr>
        <p:spPr>
          <a:xfrm>
            <a:off x="791580" y="2941903"/>
            <a:ext cx="216024" cy="214771"/>
          </a:xfrm>
          <a:prstGeom prst="wedgeRectCallout">
            <a:avLst>
              <a:gd fmla="val 64413" name="adj1"/>
              <a:gd fmla="val 3214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02</a:t>
            </a:r>
            <a:endParaRPr altLang="ko-KR" b="1" dirty="0" lang="ko-KR" sz="800"/>
          </a:p>
        </p:txBody>
      </p:sp>
      <p:sp>
        <p:nvSpPr>
          <p:cNvPr id="14" name="사각형 설명선 13"/>
          <p:cNvSpPr/>
          <p:nvPr/>
        </p:nvSpPr>
        <p:spPr>
          <a:xfrm>
            <a:off x="2915811" y="1605574"/>
            <a:ext cx="216024" cy="214771"/>
          </a:xfrm>
          <a:prstGeom prst="wedgeRectCallout">
            <a:avLst>
              <a:gd fmla="val 11502" name="adj1"/>
              <a:gd fmla="val 67622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03</a:t>
            </a:r>
            <a:endParaRPr altLang="ko-KR" b="1" dirty="0" lang="ko-KR" sz="800"/>
          </a:p>
        </p:txBody>
      </p:sp>
      <p:sp>
        <p:nvSpPr>
          <p:cNvPr id="15" name="사각형 설명선 14"/>
          <p:cNvSpPr/>
          <p:nvPr/>
        </p:nvSpPr>
        <p:spPr>
          <a:xfrm>
            <a:off x="3743907" y="1751405"/>
            <a:ext cx="216024" cy="214771"/>
          </a:xfrm>
          <a:prstGeom prst="wedgeRectCallout">
            <a:avLst>
              <a:gd fmla="val 33548" name="adj1"/>
              <a:gd fmla="val 72057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45711" lIns="0" numCol="1" rIns="0" rtlCol="0" tIns="45711"/>
          <a:lstStyle/>
          <a:p>
            <a:pPr algn="ctr"/>
            <a:r>
              <a:rPr altLang="ko-KR" b="1" dirty="0" lang="en-US" smtClean="0" sz="800"/>
              <a:t>04</a:t>
            </a:r>
            <a:endParaRPr altLang="ko-KR" b="1" dirty="0" lang="ko-KR" sz="800"/>
          </a:p>
        </p:txBody>
      </p:sp>
      <p:cxnSp>
        <p:nvCxnSpPr>
          <p:cNvPr id="35" name="직선 연결선 34"/>
          <p:cNvCxnSpPr/>
          <p:nvPr/>
        </p:nvCxnSpPr>
        <p:spPr>
          <a:xfrm>
            <a:off x="899592" y="3454389"/>
            <a:ext cx="2516503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연결선 35"/>
          <p:cNvCxnSpPr/>
          <p:nvPr/>
        </p:nvCxnSpPr>
        <p:spPr>
          <a:xfrm>
            <a:off x="899592" y="5576985"/>
            <a:ext cx="2507215" cy="0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none" w="med"/>
            <a:tailEnd len="med" type="non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/>
          <p:cNvCxnSpPr/>
          <p:nvPr/>
        </p:nvCxnSpPr>
        <p:spPr>
          <a:xfrm>
            <a:off x="3224778" y="3473439"/>
            <a:ext cx="0" cy="2103546"/>
          </a:xfrm>
          <a:prstGeom prst="straightConnector1">
            <a:avLst/>
          </a:prstGeom>
          <a:ln w="28575">
            <a:solidFill>
              <a:schemeClr val="accent6">
                <a:lumMod val="75000"/>
              </a:schemeClr>
            </a:solidFill>
            <a:prstDash val="sysDot"/>
            <a:headEnd len="med" type="arrow" w="med"/>
            <a:tailEnd len="med" type="arrow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모서리가 둥근 직사각형 38"/>
          <p:cNvSpPr/>
          <p:nvPr/>
        </p:nvSpPr>
        <p:spPr>
          <a:xfrm>
            <a:off x="3300871" y="4122182"/>
            <a:ext cx="211872" cy="818986"/>
          </a:xfrm>
          <a:prstGeom prst="roundRect">
            <a:avLst>
              <a:gd fmla="val 50000" name="adj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35993" compatLnSpc="1" forceAA="0" fromWordArt="0" horzOverflow="overflow" lIns="35993" numCol="1" rIns="35993" rot="0" rtlCol="0" spcCol="0" spcFirstLastPara="0" tIns="35993" vert="eaVert" vertOverflow="overflow" wrap="none">
            <a:prstTxWarp prst="textNoShape">
              <a:avLst/>
            </a:prstTxWarp>
            <a:noAutofit/>
          </a:bodyPr>
          <a:lstStyle/>
          <a:p>
            <a:pPr algn="ctr"/>
            <a:r>
              <a:rPr altLang="ko-KR" b="1" dirty="0" lang="en-US" sz="1000">
                <a:solidFill>
                  <a:prstClr val="white"/>
                </a:solidFill>
              </a:rPr>
              <a:t>Scroll</a:t>
            </a:r>
            <a:endParaRPr altLang="ko-KR" b="1" dirty="0" lang="ko-KR" sz="1000">
              <a:solidFill>
                <a:prstClr val="white"/>
              </a:solidFill>
            </a:endParaRPr>
          </a:p>
        </p:txBody>
      </p:sp>
      <p:sp>
        <p:nvSpPr>
          <p:cNvPr id="31" name="사각형 설명선 30"/>
          <p:cNvSpPr/>
          <p:nvPr/>
        </p:nvSpPr>
        <p:spPr>
          <a:xfrm>
            <a:off x="1043608" y="3356992"/>
            <a:ext cx="231355" cy="194795"/>
          </a:xfrm>
          <a:prstGeom prst="wedgeRectCallout">
            <a:avLst>
              <a:gd fmla="val -8482" name="adj1"/>
              <a:gd fmla="val -84378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mtClean="0" sz="700">
                <a:solidFill>
                  <a:prstClr val="white"/>
                </a:solidFill>
              </a:rPr>
              <a:t>02-a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32" name="사각형 설명선 31"/>
          <p:cNvSpPr/>
          <p:nvPr/>
        </p:nvSpPr>
        <p:spPr>
          <a:xfrm>
            <a:off x="1557189" y="3376042"/>
            <a:ext cx="231355" cy="194795"/>
          </a:xfrm>
          <a:prstGeom prst="wedgeRectCallout">
            <a:avLst>
              <a:gd fmla="val -8482" name="adj1"/>
              <a:gd fmla="val -84378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mtClean="0" sz="700">
                <a:solidFill>
                  <a:prstClr val="white"/>
                </a:solidFill>
              </a:rPr>
              <a:t>02-b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33" name="사각형 설명선 32"/>
          <p:cNvSpPr/>
          <p:nvPr/>
        </p:nvSpPr>
        <p:spPr>
          <a:xfrm>
            <a:off x="2117922" y="3385567"/>
            <a:ext cx="231355" cy="194795"/>
          </a:xfrm>
          <a:prstGeom prst="wedgeRectCallout">
            <a:avLst>
              <a:gd fmla="val -8482" name="adj1"/>
              <a:gd fmla="val -84378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mtClean="0" sz="700">
                <a:solidFill>
                  <a:prstClr val="white"/>
                </a:solidFill>
              </a:rPr>
              <a:t>02-c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34" name="사각형 설명선 33"/>
          <p:cNvSpPr/>
          <p:nvPr/>
        </p:nvSpPr>
        <p:spPr>
          <a:xfrm>
            <a:off x="2679680" y="3397974"/>
            <a:ext cx="231355" cy="194795"/>
          </a:xfrm>
          <a:prstGeom prst="wedgeRectCallout">
            <a:avLst>
              <a:gd fmla="val -8482" name="adj1"/>
              <a:gd fmla="val -84378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mtClean="0" sz="700">
                <a:solidFill>
                  <a:prstClr val="white"/>
                </a:solidFill>
              </a:rPr>
              <a:t>02-d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1447375"/>
      </p:ext>
    </p:extLst>
  </p:cSld>
  <p:clrMapOvr>
    <a:masterClrMapping/>
  </p:clrMapOvr>
  <p:timing>
    <p:tnLst>
      <p:par>
        <p:cTn dur="indefinite" id="1" nodeType="tmRoot" restart="never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슬라이드 번호 개체 틀 1"/>
          <p:cNvSpPr>
            <a:spLocks noGrp="1"/>
          </p:cNvSpPr>
          <p:nvPr>
            <p:ph idx="4" sz="quarter" type="sldNum"/>
          </p:nvPr>
        </p:nvSpPr>
        <p:spPr>
          <a:prstGeom prst="rect">
            <a:avLst/>
          </a:prstGeom>
        </p:spPr>
        <p:txBody>
          <a:bodyPr anchor="ctr" bIns="39837" lIns="79676" numCol="1" rIns="79676" rtlCol="0" tIns="39837" vert="horz"/>
          <a:lstStyle>
            <a:lvl1pPr algn="r">
              <a:defRPr b="1" sz="8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맑은 고딕"/>
                <a:ea charset="-127" pitchFamily="50" typeface="맑은 고딕"/>
              </a:defRPr>
            </a:lvl1pPr>
          </a:lstStyle>
          <a:p>
            <a:fld id="{477DBE4B-DCB7-47FF-8267-B55809756121}" type="slidenum">
              <a:rPr altLang="ko-KR" lang="ko-KR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15</a:t>
            </a:fld>
            <a:endParaRPr altLang="ko-KR" lang="ko-KR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" name="제목 2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dirty="0" lang="en-US">
                <a:latin typeface="+mj-ea"/>
              </a:rPr>
              <a:t>7. </a:t>
            </a:r>
            <a:r>
              <a:rPr altLang="ko-KR" dirty="0" lang="ko-KR">
                <a:latin typeface="+mj-ea"/>
              </a:rPr>
              <a:t>화면구성요소 정의</a:t>
            </a:r>
            <a:r>
              <a:rPr altLang="ko-KR" dirty="0" lang="en-US">
                <a:latin typeface="+mj-ea"/>
              </a:rPr>
              <a:t>(1)</a:t>
            </a:r>
            <a:endParaRPr altLang="ko-KR" dirty="0" lang="ko-KR"/>
          </a:p>
        </p:txBody>
      </p:sp>
      <p:sp>
        <p:nvSpPr>
          <p:cNvPr id="2" name="TextBox 1"/>
          <p:cNvSpPr txBox="1"/>
          <p:nvPr/>
        </p:nvSpPr>
        <p:spPr>
          <a:xfrm>
            <a:off x="247488" y="1012506"/>
            <a:ext cx="1643686" cy="265118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12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1. Definition Number</a:t>
            </a:r>
            <a:endParaRPr altLang="ko-KR" dirty="0" kumimoji="1" lang="ko-KR" sz="12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6" name="사각형 설명선 5"/>
          <p:cNvSpPr/>
          <p:nvPr/>
        </p:nvSpPr>
        <p:spPr>
          <a:xfrm>
            <a:off x="2112624" y="1081384"/>
            <a:ext cx="182877" cy="194795"/>
          </a:xfrm>
          <a:prstGeom prst="wedgeRectCallout">
            <a:avLst>
              <a:gd fmla="val -20833" name="adj1"/>
              <a:gd fmla="val 76985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white"/>
                </a:solidFill>
              </a:rPr>
              <a:t>01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7" name="사각형 설명선 6"/>
          <p:cNvSpPr/>
          <p:nvPr/>
        </p:nvSpPr>
        <p:spPr>
          <a:xfrm>
            <a:off x="2351034" y="1081384"/>
            <a:ext cx="182877" cy="194795"/>
          </a:xfrm>
          <a:prstGeom prst="wedgeRectCallout">
            <a:avLst>
              <a:gd fmla="val -20833" name="adj1"/>
              <a:gd fmla="val 76985" name="adj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white"/>
                </a:solidFill>
              </a:rPr>
              <a:t>02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8" name="사각형 설명선 7"/>
          <p:cNvSpPr/>
          <p:nvPr/>
        </p:nvSpPr>
        <p:spPr>
          <a:xfrm>
            <a:off x="2704434" y="1078954"/>
            <a:ext cx="231355" cy="194795"/>
          </a:xfrm>
          <a:prstGeom prst="wedgeRectCallout">
            <a:avLst>
              <a:gd fmla="val -20833" name="adj1"/>
              <a:gd fmla="val 76985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white"/>
                </a:solidFill>
              </a:rPr>
              <a:t>01-a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9" name="사각형 설명선 8"/>
          <p:cNvSpPr/>
          <p:nvPr/>
        </p:nvSpPr>
        <p:spPr>
          <a:xfrm>
            <a:off x="3002989" y="1078954"/>
            <a:ext cx="231355" cy="194795"/>
          </a:xfrm>
          <a:prstGeom prst="wedgeRectCallout">
            <a:avLst>
              <a:gd fmla="val -20833" name="adj1"/>
              <a:gd fmla="val 76985" name="adj2"/>
            </a:avLst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white"/>
                </a:solidFill>
              </a:rPr>
              <a:t>01-b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55543" y="1581742"/>
            <a:ext cx="1316674" cy="265118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12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2. Popup, Toast</a:t>
            </a:r>
            <a:endParaRPr altLang="ko-KR" dirty="0" kumimoji="1" lang="ko-KR" sz="12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55543" y="3102445"/>
            <a:ext cx="673869" cy="265118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12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3. Font</a:t>
            </a:r>
            <a:endParaRPr altLang="ko-KR" dirty="0" kumimoji="1" lang="ko-KR" sz="12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46" name="사각형 설명선 45"/>
          <p:cNvSpPr/>
          <p:nvPr/>
        </p:nvSpPr>
        <p:spPr>
          <a:xfrm>
            <a:off x="3413777" y="1078954"/>
            <a:ext cx="231355" cy="194795"/>
          </a:xfrm>
          <a:prstGeom prst="wedgeRectCallout">
            <a:avLst>
              <a:gd fmla="val -20833" name="adj1"/>
              <a:gd fmla="val 76985" name="adj2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white"/>
                </a:solidFill>
              </a:rPr>
              <a:t>P01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47" name="사각형 설명선 46"/>
          <p:cNvSpPr/>
          <p:nvPr/>
        </p:nvSpPr>
        <p:spPr>
          <a:xfrm>
            <a:off x="3724814" y="1078954"/>
            <a:ext cx="231355" cy="194795"/>
          </a:xfrm>
          <a:prstGeom prst="wedgeRectCallout">
            <a:avLst>
              <a:gd fmla="val -20833" name="adj1"/>
              <a:gd fmla="val 76985" name="adj2"/>
            </a:avLst>
          </a:prstGeom>
          <a:solidFill>
            <a:srgbClr val="00B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white"/>
                </a:solidFill>
              </a:rPr>
              <a:t>P02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33" name="사각형 설명선 32"/>
          <p:cNvSpPr/>
          <p:nvPr/>
        </p:nvSpPr>
        <p:spPr>
          <a:xfrm>
            <a:off x="4179158" y="1078954"/>
            <a:ext cx="231355" cy="194795"/>
          </a:xfrm>
          <a:prstGeom prst="wedgeRectCallout">
            <a:avLst>
              <a:gd fmla="val -20833" name="adj1"/>
              <a:gd fmla="val 76985" name="adj2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white"/>
                </a:solidFill>
              </a:rPr>
              <a:t>T01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34" name="사각형 설명선 33"/>
          <p:cNvSpPr/>
          <p:nvPr/>
        </p:nvSpPr>
        <p:spPr>
          <a:xfrm>
            <a:off x="4477507" y="1078954"/>
            <a:ext cx="231355" cy="194795"/>
          </a:xfrm>
          <a:prstGeom prst="wedgeRectCallout">
            <a:avLst>
              <a:gd fmla="val -20833" name="adj1"/>
              <a:gd fmla="val 76985" name="adj2"/>
            </a:avLst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0" numCol="1" rIns="0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700">
                <a:solidFill>
                  <a:prstClr val="white"/>
                </a:solidFill>
              </a:rPr>
              <a:t>T02</a:t>
            </a:r>
            <a:endParaRPr altLang="ko-KR" b="1" dirty="0" kumimoji="1" lang="ko-KR" sz="700">
              <a:solidFill>
                <a:prstClr val="white"/>
              </a:solidFill>
            </a:endParaRPr>
          </a:p>
        </p:txBody>
      </p:sp>
      <p:sp>
        <p:nvSpPr>
          <p:cNvPr id="40" name="직사각형 39"/>
          <p:cNvSpPr/>
          <p:nvPr/>
        </p:nvSpPr>
        <p:spPr>
          <a:xfrm>
            <a:off x="2112623" y="1611918"/>
            <a:ext cx="1706856" cy="116986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algn="tl" blurRad="50800" dir="2700000" dist="381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 latinLnBrk="0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돋움"/>
                <a:ea charset="-127" pitchFamily="50" typeface="돋움"/>
              </a:rPr>
              <a:t>메시지입니다</a:t>
            </a:r>
            <a:r>
              <a:rPr altLang="ko-KR" dirty="0" kumimoji="1" lang="en-US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돋움"/>
                <a:ea charset="-127" pitchFamily="50" typeface="돋움"/>
              </a:rPr>
              <a:t>.</a:t>
            </a:r>
          </a:p>
          <a:p>
            <a:pPr algn="ctr" defTabSz="796808" fontAlgn="base" latinLnBrk="0">
              <a:spcBef>
                <a:spcPct val="0"/>
              </a:spcBef>
              <a:spcAft>
                <a:spcPct val="0"/>
              </a:spcAft>
            </a:pPr>
            <a:endParaRPr altLang="ko-KR" dirty="0" kumimoji="1" lang="en-US" sz="7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돋움"/>
              <a:ea charset="-127" pitchFamily="50" typeface="돋움"/>
            </a:endParaRPr>
          </a:p>
          <a:p>
            <a:pPr algn="ctr" defTabSz="796808" fontAlgn="base" latinLnBrk="0">
              <a:spcBef>
                <a:spcPct val="0"/>
              </a:spcBef>
              <a:spcAft>
                <a:spcPct val="0"/>
              </a:spcAft>
            </a:pPr>
            <a:endParaRPr altLang="ko-KR" dirty="0" kumimoji="1" lang="en-US" sz="7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돋움"/>
              <a:ea charset="-127" pitchFamily="50" typeface="돋움"/>
            </a:endParaRPr>
          </a:p>
          <a:p>
            <a:pPr algn="ctr" defTabSz="796808" fontAlgn="base" latinLnBrk="0">
              <a:spcBef>
                <a:spcPct val="0"/>
              </a:spcBef>
              <a:spcAft>
                <a:spcPct val="0"/>
              </a:spcAft>
            </a:pPr>
            <a:endParaRPr altLang="ko-KR" dirty="0" kumimoji="1" lang="ko-KR" sz="7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돋움"/>
              <a:ea charset="-127" pitchFamily="50" typeface="돋움"/>
            </a:endParaRPr>
          </a:p>
        </p:txBody>
      </p:sp>
      <p:sp>
        <p:nvSpPr>
          <p:cNvPr id="42" name="모서리가 둥근 직사각형 41"/>
          <p:cNvSpPr/>
          <p:nvPr/>
        </p:nvSpPr>
        <p:spPr>
          <a:xfrm>
            <a:off x="2266455" y="2384030"/>
            <a:ext cx="1385402" cy="193823"/>
          </a:xfrm>
          <a:prstGeom prst="roundRect">
            <a:avLst/>
          </a:prstGeom>
          <a:gradFill>
            <a:gsLst>
              <a:gs pos="0">
                <a:schemeClr val="bg1"/>
              </a:gs>
              <a:gs pos="8400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0"/>
          </a:gradFill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돋움"/>
                <a:ea charset="-127" pitchFamily="50" typeface="돋움"/>
              </a:rPr>
              <a:t>OK</a:t>
            </a:r>
            <a:endParaRPr altLang="ko-KR" dirty="0" kumimoji="1" lang="ko-KR" sz="7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돋움"/>
              <a:ea charset="-127" pitchFamily="50" typeface="돋움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527303" y="1616209"/>
            <a:ext cx="309988" cy="295896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1400">
                <a:solidFill>
                  <a:prstClr val="black"/>
                </a:solidFill>
                <a:latin charset="-127" pitchFamily="50" typeface="나눔고딕"/>
                <a:ea charset="-127" pitchFamily="50" typeface="나눔고딕"/>
              </a:rPr>
              <a:t>×</a:t>
            </a:r>
            <a:endParaRPr altLang="ko-KR" dirty="0" kumimoji="1" lang="ko-KR" sz="1400">
              <a:solidFill>
                <a:prstClr val="black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44" name="직사각형 43"/>
          <p:cNvSpPr/>
          <p:nvPr/>
        </p:nvSpPr>
        <p:spPr>
          <a:xfrm>
            <a:off x="4039798" y="1611918"/>
            <a:ext cx="1706856" cy="1169861"/>
          </a:xfrm>
          <a:prstGeom prst="rect">
            <a:avLst/>
          </a:prstGeom>
          <a:solidFill>
            <a:schemeClr val="bg1"/>
          </a:solidFill>
          <a:ln w="19050">
            <a:solidFill>
              <a:schemeClr val="tx1">
                <a:lumMod val="75000"/>
                <a:lumOff val="25000"/>
              </a:schemeClr>
            </a:solidFill>
          </a:ln>
          <a:effectLst>
            <a:outerShdw algn="tl" blurRad="50800" dir="2700000" dist="381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 latinLnBrk="0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돋움"/>
                <a:ea charset="-127" pitchFamily="50" typeface="돋움"/>
              </a:rPr>
              <a:t>메시지입니다</a:t>
            </a:r>
            <a:r>
              <a:rPr altLang="ko-KR" dirty="0" kumimoji="1" lang="en-US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돋움"/>
                <a:ea charset="-127" pitchFamily="50" typeface="돋움"/>
              </a:rPr>
              <a:t>.</a:t>
            </a:r>
          </a:p>
          <a:p>
            <a:pPr algn="ctr" defTabSz="796808" fontAlgn="base" latinLnBrk="0">
              <a:spcBef>
                <a:spcPct val="0"/>
              </a:spcBef>
              <a:spcAft>
                <a:spcPct val="0"/>
              </a:spcAft>
            </a:pPr>
            <a:endParaRPr altLang="ko-KR" dirty="0" kumimoji="1" lang="en-US" sz="7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돋움"/>
              <a:ea charset="-127" pitchFamily="50" typeface="돋움"/>
            </a:endParaRPr>
          </a:p>
          <a:p>
            <a:pPr algn="ctr" defTabSz="796808" fontAlgn="base" latinLnBrk="0">
              <a:spcBef>
                <a:spcPct val="0"/>
              </a:spcBef>
              <a:spcAft>
                <a:spcPct val="0"/>
              </a:spcAft>
            </a:pPr>
            <a:endParaRPr altLang="ko-KR" dirty="0" kumimoji="1" lang="en-US" sz="7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돋움"/>
              <a:ea charset="-127" pitchFamily="50" typeface="돋움"/>
            </a:endParaRPr>
          </a:p>
          <a:p>
            <a:pPr algn="ctr" defTabSz="796808" fontAlgn="base" latinLnBrk="0">
              <a:spcBef>
                <a:spcPct val="0"/>
              </a:spcBef>
              <a:spcAft>
                <a:spcPct val="0"/>
              </a:spcAft>
            </a:pPr>
            <a:endParaRPr altLang="ko-KR" dirty="0" kumimoji="1" lang="ko-KR" sz="7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돋움"/>
              <a:ea charset="-127" pitchFamily="50" typeface="돋움"/>
            </a:endParaRPr>
          </a:p>
        </p:txBody>
      </p:sp>
      <p:sp>
        <p:nvSpPr>
          <p:cNvPr id="45" name="모서리가 둥근 직사각형 44"/>
          <p:cNvSpPr/>
          <p:nvPr/>
        </p:nvSpPr>
        <p:spPr>
          <a:xfrm>
            <a:off x="4169476" y="2384030"/>
            <a:ext cx="699596" cy="193823"/>
          </a:xfrm>
          <a:prstGeom prst="roundRect">
            <a:avLst/>
          </a:prstGeom>
          <a:gradFill>
            <a:gsLst>
              <a:gs pos="0">
                <a:schemeClr val="bg1"/>
              </a:gs>
              <a:gs pos="8400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0"/>
          </a:gradFill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돋움"/>
                <a:ea charset="-127" pitchFamily="50" typeface="돋움"/>
              </a:rPr>
              <a:t>Cancel</a:t>
            </a:r>
            <a:endParaRPr altLang="ko-KR" dirty="0" kumimoji="1" lang="ko-KR" sz="7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돋움"/>
              <a:ea charset="-127" pitchFamily="50" typeface="돋움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454477" y="1616209"/>
            <a:ext cx="309988" cy="295896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1400">
                <a:solidFill>
                  <a:prstClr val="black"/>
                </a:solidFill>
                <a:latin charset="-127" pitchFamily="50" typeface="나눔고딕"/>
                <a:ea charset="-127" pitchFamily="50" typeface="나눔고딕"/>
              </a:rPr>
              <a:t>×</a:t>
            </a:r>
            <a:endParaRPr altLang="ko-KR" dirty="0" kumimoji="1" lang="ko-KR" sz="1400">
              <a:solidFill>
                <a:prstClr val="black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50" name="모서리가 둥근 직사각형 49"/>
          <p:cNvSpPr/>
          <p:nvPr/>
        </p:nvSpPr>
        <p:spPr>
          <a:xfrm>
            <a:off x="4911318" y="2384030"/>
            <a:ext cx="699596" cy="193823"/>
          </a:xfrm>
          <a:prstGeom prst="roundRect">
            <a:avLst/>
          </a:prstGeom>
          <a:gradFill>
            <a:gsLst>
              <a:gs pos="0">
                <a:schemeClr val="bg1"/>
              </a:gs>
              <a:gs pos="84000">
                <a:schemeClr val="bg1">
                  <a:lumMod val="95000"/>
                </a:schemeClr>
              </a:gs>
              <a:gs pos="100000">
                <a:schemeClr val="bg1">
                  <a:lumMod val="85000"/>
                </a:schemeClr>
              </a:gs>
            </a:gsLst>
            <a:lin ang="5400000" scaled="0"/>
          </a:gradFill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7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돋움"/>
                <a:ea charset="-127" pitchFamily="50" typeface="돋움"/>
              </a:rPr>
              <a:t>OK</a:t>
            </a:r>
            <a:endParaRPr altLang="ko-KR" dirty="0" kumimoji="1" lang="ko-KR" sz="7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돋움"/>
              <a:ea charset="-127" pitchFamily="50" typeface="돋움"/>
            </a:endParaRPr>
          </a:p>
        </p:txBody>
      </p:sp>
      <p:sp>
        <p:nvSpPr>
          <p:cNvPr id="51" name="모서리가 둥근 직사각형 50"/>
          <p:cNvSpPr/>
          <p:nvPr/>
        </p:nvSpPr>
        <p:spPr>
          <a:xfrm>
            <a:off x="5913103" y="1611917"/>
            <a:ext cx="1768172" cy="391864"/>
          </a:xfrm>
          <a:prstGeom prst="roundRect">
            <a:avLst>
              <a:gd fmla="val 10053" name="adj"/>
            </a:avLst>
          </a:prstGeom>
          <a:solidFill>
            <a:srgbClr val="000000">
              <a:alpha val="50196"/>
            </a:srgbClr>
          </a:solidFill>
          <a:ln w="9525">
            <a:solidFill>
              <a:schemeClr val="bg1">
                <a:lumMod val="50000"/>
              </a:schemeClr>
            </a:solidFill>
          </a:ln>
          <a:effectLst>
            <a:outerShdw algn="tl" blurRad="50800" dir="2700000" dist="38100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37" lIns="79676" numCol="1" rIns="79676" rtlCol="0" tIns="39837"/>
          <a:lstStyle/>
          <a:p>
            <a:pPr algn="ctr" defTabSz="796808" fontAlgn="base" latinLnBrk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pc="-44" sz="700">
                <a:solidFill>
                  <a:prstClr val="white"/>
                </a:solidFill>
                <a:latin charset="-127" pitchFamily="50" typeface="돋움"/>
                <a:ea charset="-127" pitchFamily="50" typeface="돋움"/>
              </a:rPr>
              <a:t>메시지입니다</a:t>
            </a:r>
            <a:r>
              <a:rPr altLang="ko-KR" dirty="0" kumimoji="1" lang="en-US" spc="-44" sz="700">
                <a:solidFill>
                  <a:prstClr val="white"/>
                </a:solidFill>
                <a:latin charset="-127" pitchFamily="50" typeface="돋움"/>
                <a:ea charset="-127" pitchFamily="50" typeface="돋움"/>
              </a:rPr>
              <a:t>.</a:t>
            </a:r>
            <a:endParaRPr altLang="ko-KR" dirty="0" kumimoji="1" lang="ko-KR" spc="-44" sz="700">
              <a:solidFill>
                <a:prstClr val="white"/>
              </a:solidFill>
              <a:latin charset="-127" pitchFamily="50" typeface="돋움"/>
              <a:ea charset="-127" pitchFamily="50" typeface="돋움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011716" y="3102446"/>
            <a:ext cx="414183" cy="234340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10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본문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2924997" y="3037135"/>
            <a:ext cx="981646" cy="1003782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defTabSz="796808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10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나눔고딕 </a:t>
            </a:r>
            <a:r>
              <a:rPr altLang="ko-KR" dirty="0" kumimoji="1" lang="en-US" sz="10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12pt</a:t>
            </a:r>
          </a:p>
          <a:p>
            <a:pPr defTabSz="796808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나눔고딕 </a:t>
            </a:r>
            <a:r>
              <a:rPr altLang="ko-KR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9pt</a:t>
            </a:r>
            <a:endParaRPr altLang="ko-KR" dirty="0" kumimoji="1" lang="ko-KR" sz="8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defTabSz="796808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나눔고딕 </a:t>
            </a:r>
            <a:r>
              <a:rPr altLang="ko-KR" b="1" dirty="0" kumimoji="1" lang="en-US" sz="8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9pt</a:t>
            </a:r>
          </a:p>
          <a:p>
            <a:pPr defTabSz="796808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나눔고딕 </a:t>
            </a:r>
            <a:r>
              <a:rPr altLang="ko-KR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8pt</a:t>
            </a:r>
            <a:endParaRPr altLang="ko-KR" dirty="0" kumimoji="1" lang="ko-KR" sz="7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defTabSz="796808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나눔고딕 </a:t>
            </a:r>
            <a:r>
              <a:rPr altLang="ko-KR" b="1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8pt</a:t>
            </a:r>
            <a:endParaRPr altLang="ko-KR" dirty="0" kumimoji="1" lang="ko-KR" sz="700">
              <a:solidFill>
                <a:prstClr val="black">
                  <a:lumMod val="65000"/>
                  <a:lumOff val="3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011717" y="4163863"/>
            <a:ext cx="877451" cy="234340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10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팝업</a:t>
            </a:r>
            <a:r>
              <a:rPr altLang="ko-KR" b="1" dirty="0" kumimoji="1" lang="en-US" sz="10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, </a:t>
            </a:r>
            <a:r>
              <a:rPr altLang="ko-KR" b="1" dirty="0" kumimoji="1" lang="ko-KR" sz="10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토스트</a:t>
            </a:r>
          </a:p>
        </p:txBody>
      </p:sp>
      <p:sp>
        <p:nvSpPr>
          <p:cNvPr id="57" name="TextBox 56"/>
          <p:cNvSpPr txBox="1"/>
          <p:nvPr/>
        </p:nvSpPr>
        <p:spPr>
          <a:xfrm>
            <a:off x="2924997" y="4133109"/>
            <a:ext cx="507157" cy="403617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defTabSz="796808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  <a:latin charset="-127" panose="020B0600000101010101" pitchFamily="50" typeface="돋움"/>
                <a:ea charset="-127" panose="020B0600000101010101" pitchFamily="50" typeface="돋움"/>
              </a:rPr>
              <a:t>돋움 </a:t>
            </a:r>
            <a:r>
              <a:rPr altLang="ko-KR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  <a:latin charset="-127" panose="020B0600000101010101" pitchFamily="50" typeface="돋움"/>
                <a:ea charset="-127" panose="020B0600000101010101" pitchFamily="50" typeface="돋움"/>
              </a:rPr>
              <a:t>8pt</a:t>
            </a:r>
            <a:endParaRPr altLang="ko-KR" dirty="0" kumimoji="1" lang="ko-KR" sz="700">
              <a:solidFill>
                <a:prstClr val="black">
                  <a:lumMod val="65000"/>
                  <a:lumOff val="35000"/>
                </a:prstClr>
              </a:solidFill>
              <a:latin charset="-127" panose="020B0600000101010101" pitchFamily="50" typeface="돋움"/>
              <a:ea charset="-127" panose="020B0600000101010101" pitchFamily="50" typeface="돋움"/>
            </a:endParaRPr>
          </a:p>
          <a:p>
            <a:pPr defTabSz="796808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700">
                <a:solidFill>
                  <a:prstClr val="black">
                    <a:lumMod val="65000"/>
                    <a:lumOff val="35000"/>
                  </a:prstClr>
                </a:solidFill>
                <a:latin charset="-127" panose="020B0600000101010101" pitchFamily="50" typeface="돋움"/>
                <a:ea charset="-127" panose="020B0600000101010101" pitchFamily="50" typeface="돋움"/>
              </a:rPr>
              <a:t>돋움 </a:t>
            </a:r>
            <a:r>
              <a:rPr altLang="ko-KR" b="1" dirty="0" kumimoji="1" lang="en-US" sz="700">
                <a:solidFill>
                  <a:prstClr val="black">
                    <a:lumMod val="65000"/>
                    <a:lumOff val="35000"/>
                  </a:prstClr>
                </a:solidFill>
                <a:latin charset="-127" panose="020B0600000101010101" pitchFamily="50" typeface="돋움"/>
                <a:ea charset="-127" panose="020B0600000101010101" pitchFamily="50" typeface="돋움"/>
              </a:rPr>
              <a:t>8pt</a:t>
            </a:r>
            <a:endParaRPr altLang="ko-KR" dirty="0" kumimoji="1" lang="ko-KR" sz="700">
              <a:solidFill>
                <a:prstClr val="black">
                  <a:lumMod val="65000"/>
                  <a:lumOff val="35000"/>
                </a:prstClr>
              </a:solidFill>
              <a:latin charset="-127" panose="020B0600000101010101" pitchFamily="50" typeface="돋움"/>
              <a:ea charset="-127" panose="020B0600000101010101" pitchFamily="50" typeface="돋움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2011717" y="4751659"/>
            <a:ext cx="667457" cy="234340"/>
          </a:xfrm>
          <a:prstGeom prst="rect">
            <a:avLst/>
          </a:prstGeom>
          <a:noFill/>
        </p:spPr>
        <p:txBody>
          <a:bodyPr bIns="39837" lIns="79676" numCol="1" rIns="79676" rtlCol="0" tIns="39837" wrap="none">
            <a:spAutoFit/>
          </a:bodyPr>
          <a:lstStyle/>
          <a:p>
            <a:pPr defTabSz="796808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1000">
                <a:solidFill>
                  <a:prstClr val="black">
                    <a:lumMod val="65000"/>
                    <a:lumOff val="35000"/>
                  </a:prstClr>
                </a:solidFill>
                <a:latin charset="-127" pitchFamily="50" typeface="나눔고딕"/>
                <a:ea charset="-127" pitchFamily="50" typeface="나눔고딕"/>
              </a:rPr>
              <a:t>화면설명</a:t>
            </a:r>
          </a:p>
        </p:txBody>
      </p:sp>
      <p:graphicFrame>
        <p:nvGraphicFramePr>
          <p:cNvPr id="59" name="표 5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8426070"/>
              </p:ext>
            </p:extLst>
          </p:nvPr>
        </p:nvGraphicFramePr>
        <p:xfrm>
          <a:off x="2926103" y="4740843"/>
          <a:ext cx="2194530" cy="1620164"/>
        </p:xfrm>
        <a:graphic>
          <a:graphicData uri="http://schemas.openxmlformats.org/drawingml/2006/table">
            <a:tbl>
              <a:tblPr bandRow="1" firstRow="1">
                <a:tableStyleId>{5C22544A-7EE6-4342-B048-85BDC9FD1C3A}</a:tableStyleId>
              </a:tblPr>
              <a:tblGrid>
                <a:gridCol w="30479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8897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</a:tblGrid>
              <a:tr h="405041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</a:t>
                      </a:r>
                      <a:endParaRPr altLang="ko-KR" b="0" dirty="0" lang="ko-KR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58773" marL="30476" marR="30476" marT="41468">
                    <a:lnL algn="ctr" cap="flat" cmpd="sng" w="1905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9050">
                      <a:noFill/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0" latinLnBrk="1" marL="0">
                        <a:lnSpc>
                          <a:spcPts val="1200"/>
                        </a:lnSpc>
                        <a:buFontTx/>
                        <a:buNone/>
                      </a:pPr>
                      <a:r>
                        <a:rPr altLang="ko-KR" b="0" dirty="0" lang="en-US" sz="7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- </a:t>
                      </a:r>
                      <a:r>
                        <a:rPr altLang="ko-KR" b="0" dirty="0" lang="ko-KR" sz="7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돋움</a:t>
                      </a:r>
                      <a:r>
                        <a:rPr altLang="ko-KR" b="0" baseline="0" dirty="0" lang="en-US" sz="7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 8pt</a:t>
                      </a:r>
                    </a:p>
                    <a:p>
                      <a:pPr indent="0" latinLnBrk="1" marL="0">
                        <a:lnSpc>
                          <a:spcPts val="1200"/>
                        </a:lnSpc>
                        <a:buFontTx/>
                        <a:buNone/>
                      </a:pPr>
                      <a:r>
                        <a:rPr altLang="ko-KR" b="0" dirty="0" lang="en-US" sz="7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- </a:t>
                      </a:r>
                      <a:r>
                        <a:rPr altLang="ko-KR" b="0" dirty="0" lang="ko-KR" sz="7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이동화면</a:t>
                      </a:r>
                      <a:r>
                        <a:rPr altLang="ko-KR" b="0" dirty="0" lang="en-US" sz="7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 : </a:t>
                      </a:r>
                      <a:r>
                        <a:rPr altLang="ko-KR" b="0" dirty="0" lang="en-US" sz="700">
                          <a:solidFill>
                            <a:srgbClr val="0070C0"/>
                          </a:solidFill>
                          <a:latin charset="-127" pitchFamily="50" typeface="돋움"/>
                          <a:ea charset="-127" pitchFamily="50" typeface="돋움"/>
                        </a:rPr>
                        <a:t>[Screen ID]</a:t>
                      </a:r>
                    </a:p>
                  </a:txBody>
                  <a:tcPr anchor="ctr" marB="58773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905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19050">
                      <a:noFill/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405041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01-a</a:t>
                      </a:r>
                      <a:endParaRPr altLang="ko-KR" b="0" dirty="0" lang="ko-KR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58773" marL="30476" marR="30476" marT="41468">
                    <a:lnL algn="ctr" cap="flat" cmpd="sng" w="1905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dirty="0" lang="ko-KR" sz="7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돋움</a:t>
                      </a:r>
                      <a:r>
                        <a:rPr altLang="ko-KR" b="0" baseline="0" dirty="0" lang="en-US" sz="7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 8pt</a:t>
                      </a: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7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넓은</a:t>
                      </a:r>
                      <a:r>
                        <a:rPr altLang="ko-KR" b="0" baseline="0" dirty="0" lang="en-US" sz="7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 </a:t>
                      </a:r>
                      <a:r>
                        <a:rPr altLang="ko-KR" b="0" baseline="0" dirty="0" lang="ko-KR" sz="7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영역 내 세부 설명</a:t>
                      </a:r>
                      <a:endParaRPr altLang="ko-KR" b="0" baseline="0" dirty="0" lang="en-US" sz="700">
                        <a:solidFill>
                          <a:schemeClr val="tx1"/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58773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905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405041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P01</a:t>
                      </a:r>
                      <a:endParaRPr altLang="ko-KR" b="0" dirty="0" lang="ko-KR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58773" marL="30476" marR="30476" marT="41468">
                    <a:lnL algn="ctr" cap="flat" cmpd="sng" w="1905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algn="l" defTabSz="1001542" eaLnBrk="1" hangingPunct="1" indent="-171450" latinLnBrk="1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dirty="0" lang="ko-KR" sz="7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돋움</a:t>
                      </a:r>
                      <a:r>
                        <a:rPr altLang="ko-KR" b="0" baseline="0" dirty="0" lang="en-US" sz="7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 8pt</a:t>
                      </a:r>
                    </a:p>
                    <a:p>
                      <a:pPr algn="l" defTabSz="1001542" eaLnBrk="1" hangingPunct="1" indent="-171450" latinLnBrk="1" marL="171450" marR="0" rtl="0">
                        <a:lnSpc>
                          <a:spcPts val="12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altLang="ko-KR" b="0" baseline="0" dirty="0" lang="ko-KR" sz="7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팝업 설명</a:t>
                      </a:r>
                      <a:endParaRPr altLang="ko-KR" b="0" baseline="0" dirty="0" lang="en-US" sz="700">
                        <a:solidFill>
                          <a:schemeClr val="tx1"/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58773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905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405041">
                <a:tc>
                  <a:txBody>
                    <a:bodyPr numCol="1"/>
                    <a:lstStyle/>
                    <a:p>
                      <a:pPr algn="ctr" latinLnBrk="1">
                        <a:lnSpc>
                          <a:spcPts val="1200"/>
                        </a:lnSpc>
                      </a:pPr>
                      <a:r>
                        <a:rPr altLang="ko-KR" b="0" dirty="0" lang="en-US" sz="70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charset="-127" pitchFamily="50" typeface="돋움"/>
                          <a:ea charset="-127" pitchFamily="50" typeface="돋움"/>
                        </a:rPr>
                        <a:t>T01</a:t>
                      </a:r>
                      <a:endParaRPr altLang="ko-KR" b="0" dirty="0" lang="ko-KR" sz="70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58773" marL="30476" marR="30476" marT="41468">
                    <a:lnL algn="ctr" cap="flat" cmpd="sng" w="19050">
                      <a:noFill/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tc>
                  <a:txBody>
                    <a:bodyPr numCol="1"/>
                    <a:lstStyle/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dirty="0" lang="ko-KR" sz="7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돋움</a:t>
                      </a:r>
                      <a:r>
                        <a:rPr altLang="ko-KR" b="0" baseline="0" dirty="0" lang="en-US" sz="7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 8pt</a:t>
                      </a:r>
                    </a:p>
                    <a:p>
                      <a:pPr indent="-171450" latinLnBrk="1" marL="171450">
                        <a:lnSpc>
                          <a:spcPts val="1200"/>
                        </a:lnSpc>
                        <a:buFontTx/>
                        <a:buChar char="-"/>
                      </a:pPr>
                      <a:r>
                        <a:rPr altLang="ko-KR" b="0" baseline="0" dirty="0" lang="ko-KR" sz="700">
                          <a:solidFill>
                            <a:schemeClr val="tx1"/>
                          </a:solidFill>
                          <a:latin charset="-127" pitchFamily="50" typeface="돋움"/>
                          <a:ea charset="-127" pitchFamily="50" typeface="돋움"/>
                        </a:rPr>
                        <a:t>토스트 설명</a:t>
                      </a:r>
                      <a:endParaRPr altLang="ko-KR" b="0" baseline="0" dirty="0" lang="en-US" sz="700">
                        <a:solidFill>
                          <a:schemeClr val="tx1"/>
                        </a:solidFill>
                        <a:latin charset="-127" pitchFamily="50" typeface="돋움"/>
                        <a:ea charset="-127" pitchFamily="50" typeface="돋움"/>
                      </a:endParaRPr>
                    </a:p>
                  </a:txBody>
                  <a:tcPr anchor="ctr" marB="58773" marL="77410" marR="77410" marT="41468">
                    <a:lnL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19050">
                      <a:noFill/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bg1">
                          <a:lumMod val="75000"/>
                        </a:schemeClr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83330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b="1" dirty="0" lang="en-US"/>
              <a:t>3. </a:t>
            </a:r>
            <a:r>
              <a:rPr altLang="ko-KR" b="1" dirty="0" lang="ko-KR"/>
              <a:t>서비스 정의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9552" y="1196757"/>
            <a:ext cx="8064896" cy="2277516"/>
          </a:xfrm>
          <a:prstGeom prst="rect">
            <a:avLst/>
          </a:prstGeom>
          <a:noFill/>
        </p:spPr>
        <p:txBody>
          <a:bodyPr bIns="45705" lIns="91406" numCol="1" rIns="91406" rtlCol="0" tIns="45705" wrap="square">
            <a:spAutoFit/>
          </a:bodyPr>
          <a:lstStyle/>
          <a:p>
            <a:pPr lvl="0"/>
            <a:r>
              <a:rPr altLang="ko-KR" b="1" dirty="0" lang="en-US" sz="1100">
                <a:solidFill>
                  <a:prstClr val="black"/>
                </a:solidFill>
                <a:latin typeface="+mn-ea"/>
              </a:rPr>
              <a:t>5.  </a:t>
            </a:r>
            <a:r>
              <a:rPr altLang="ko-KR" b="1" dirty="0" lang="ko-KR" sz="1100">
                <a:solidFill>
                  <a:prstClr val="black"/>
                </a:solidFill>
                <a:latin typeface="+mn-ea"/>
              </a:rPr>
              <a:t>서비스 정책</a:t>
            </a:r>
            <a:r>
              <a:rPr altLang="ko-KR" b="1" dirty="0" lang="en-US" sz="1100">
                <a:solidFill>
                  <a:prstClr val="black"/>
                </a:solidFill>
                <a:latin typeface="+mn-ea"/>
              </a:rPr>
              <a:t>(</a:t>
            </a:r>
            <a:r>
              <a:rPr altLang="ko-KR" b="1" dirty="0" lang="ko-KR" sz="1100">
                <a:solidFill>
                  <a:prstClr val="black"/>
                </a:solidFill>
                <a:latin typeface="+mn-ea"/>
              </a:rPr>
              <a:t>회원</a:t>
            </a:r>
            <a:r>
              <a:rPr altLang="ko-KR" b="1" dirty="0" lang="en-US" sz="1100">
                <a:solidFill>
                  <a:prstClr val="black"/>
                </a:solidFill>
                <a:latin typeface="+mn-ea"/>
              </a:rPr>
              <a:t>/</a:t>
            </a:r>
            <a:r>
              <a:rPr altLang="ko-KR" b="1" dirty="0" lang="ko-KR" sz="1100">
                <a:solidFill>
                  <a:prstClr val="black"/>
                </a:solidFill>
                <a:latin typeface="+mn-ea"/>
              </a:rPr>
              <a:t>로그인</a:t>
            </a:r>
            <a:r>
              <a:rPr altLang="ko-KR" b="1" dirty="0" lang="en-US" sz="1100">
                <a:solidFill>
                  <a:prstClr val="black"/>
                </a:solidFill>
                <a:latin typeface="+mn-ea"/>
              </a:rPr>
              <a:t>/</a:t>
            </a:r>
            <a:r>
              <a:rPr altLang="ko-KR" b="1" dirty="0" lang="ko-KR" sz="1100">
                <a:solidFill>
                  <a:prstClr val="black"/>
                </a:solidFill>
                <a:latin typeface="+mn-ea"/>
              </a:rPr>
              <a:t>결제 등</a:t>
            </a:r>
            <a:r>
              <a:rPr altLang="ko-KR" b="1" dirty="0" lang="en-US" sz="1100">
                <a:solidFill>
                  <a:prstClr val="black"/>
                </a:solidFill>
                <a:latin typeface="+mn-ea"/>
              </a:rPr>
              <a:t>)</a:t>
            </a:r>
          </a:p>
          <a:p>
            <a:pPr lvl="0"/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a. 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비회원도 </a:t>
            </a:r>
            <a:r>
              <a:rPr altLang="ko-KR" dirty="0" err="1" lang="ko-KR" sz="1000">
                <a:solidFill>
                  <a:prstClr val="black"/>
                </a:solidFill>
                <a:latin typeface="+mn-ea"/>
              </a:rPr>
              <a:t>앱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 접속 및 리뷰 열람 가능</a:t>
            </a:r>
            <a:endParaRPr altLang="ko-KR" dirty="0" lang="en-US" sz="1000">
              <a:solidFill>
                <a:prstClr val="black"/>
              </a:solidFill>
              <a:latin typeface="+mn-ea"/>
            </a:endParaRPr>
          </a:p>
          <a:p>
            <a:pPr lvl="0"/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b. 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회원가입 시 게임 취향에 대한 고객의 정보 수집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, 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이를 반영해 유사도 순으로 리뷰 노출</a:t>
            </a:r>
            <a:endParaRPr altLang="ko-KR" dirty="0" lang="en-US" sz="1000">
              <a:solidFill>
                <a:prstClr val="black"/>
              </a:solidFill>
              <a:latin typeface="+mn-ea"/>
            </a:endParaRPr>
          </a:p>
          <a:p>
            <a:pPr lvl="0"/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c. 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로그인 시 맞춤 추천리뷰 제공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(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친구의 리뷰가 가장 믿을만하듯이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, 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나와 취향이 비슷한 사람들의 리뷰를 우선적으로 노출시킴으로써 리뷰의 신뢰도 상승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, </a:t>
            </a:r>
            <a:r>
              <a:rPr altLang="ko-KR" dirty="0" err="1" lang="ko-KR" sz="1000">
                <a:solidFill>
                  <a:prstClr val="black"/>
                </a:solidFill>
                <a:latin typeface="+mn-ea"/>
              </a:rPr>
              <a:t>앱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 내 </a:t>
            </a:r>
            <a:r>
              <a:rPr altLang="ko-KR" dirty="0" err="1" lang="ko-KR" sz="1000">
                <a:solidFill>
                  <a:prstClr val="black"/>
                </a:solidFill>
                <a:latin typeface="+mn-ea"/>
              </a:rPr>
              <a:t>리뷰어끼리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 팬을 맺어 친근감을 갖고 지속적인 관계를 만들어나갈 수 있도록 설계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)</a:t>
            </a:r>
          </a:p>
          <a:p>
            <a:pPr lvl="0"/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d. 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로그인 방식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: </a:t>
            </a:r>
            <a:r>
              <a:rPr altLang="ko-KR" dirty="0" err="1" lang="ko-KR" sz="1000">
                <a:solidFill>
                  <a:prstClr val="black"/>
                </a:solidFill>
                <a:latin typeface="+mn-ea"/>
              </a:rPr>
              <a:t>구글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, </a:t>
            </a:r>
            <a:r>
              <a:rPr altLang="ko-KR" dirty="0" err="1" lang="ko-KR" sz="1000">
                <a:solidFill>
                  <a:prstClr val="black"/>
                </a:solidFill>
                <a:latin typeface="+mn-ea"/>
              </a:rPr>
              <a:t>네이버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, </a:t>
            </a:r>
            <a:r>
              <a:rPr altLang="ko-KR" dirty="0" err="1" lang="ko-KR" sz="1000">
                <a:solidFill>
                  <a:prstClr val="black"/>
                </a:solidFill>
                <a:latin typeface="+mn-ea"/>
              </a:rPr>
              <a:t>페이스북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 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API or 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계정 생성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/1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년 이상 </a:t>
            </a:r>
            <a:r>
              <a:rPr altLang="ko-KR" dirty="0" err="1" lang="ko-KR" sz="1000">
                <a:solidFill>
                  <a:prstClr val="black"/>
                </a:solidFill>
                <a:latin typeface="+mn-ea"/>
              </a:rPr>
              <a:t>미접속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 시 메일 안내 후 휴면계정전환</a:t>
            </a:r>
            <a:endParaRPr altLang="ko-KR" dirty="0" lang="en-US" sz="1000">
              <a:solidFill>
                <a:prstClr val="black"/>
              </a:solidFill>
              <a:latin typeface="+mn-ea"/>
            </a:endParaRPr>
          </a:p>
          <a:p>
            <a:pPr lvl="0"/>
            <a:endParaRPr altLang="ko-KR" dirty="0" lang="en-US" sz="1000">
              <a:solidFill>
                <a:prstClr val="black"/>
              </a:solidFill>
              <a:latin typeface="+mn-ea"/>
            </a:endParaRPr>
          </a:p>
          <a:p>
            <a:pPr lvl="0"/>
            <a:endParaRPr altLang="ko-KR" dirty="0" lang="en-US" sz="1100">
              <a:solidFill>
                <a:prstClr val="black"/>
              </a:solidFill>
              <a:latin typeface="+mn-ea"/>
            </a:endParaRPr>
          </a:p>
          <a:p>
            <a:pPr lvl="0"/>
            <a:r>
              <a:rPr altLang="ko-KR" b="1" dirty="0" lang="en-US" sz="1100">
                <a:solidFill>
                  <a:prstClr val="black"/>
                </a:solidFill>
                <a:latin typeface="+mn-ea"/>
              </a:rPr>
              <a:t>6.  </a:t>
            </a:r>
            <a:r>
              <a:rPr altLang="ko-KR" b="1" dirty="0" lang="ko-KR" sz="1100">
                <a:solidFill>
                  <a:prstClr val="black"/>
                </a:solidFill>
                <a:latin typeface="+mn-ea"/>
              </a:rPr>
              <a:t>운영 정책</a:t>
            </a:r>
            <a:endParaRPr altLang="ko-KR" b="1" dirty="0" lang="en-US" sz="1100">
              <a:solidFill>
                <a:prstClr val="black"/>
              </a:solidFill>
              <a:latin typeface="+mn-ea"/>
            </a:endParaRPr>
          </a:p>
          <a:p>
            <a:pPr lvl="0"/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a. 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고객 참여에 대한 </a:t>
            </a:r>
            <a:r>
              <a:rPr altLang="ko-KR" dirty="0" err="1" lang="ko-KR" sz="1000">
                <a:solidFill>
                  <a:prstClr val="black"/>
                </a:solidFill>
                <a:latin typeface="+mn-ea"/>
              </a:rPr>
              <a:t>리워드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 지급</a:t>
            </a:r>
            <a:endParaRPr altLang="ko-KR" dirty="0" lang="en-US" sz="1000">
              <a:solidFill>
                <a:prstClr val="black"/>
              </a:solidFill>
              <a:latin typeface="+mn-ea"/>
            </a:endParaRPr>
          </a:p>
          <a:p>
            <a:pPr lvl="0"/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-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새로운 게임의 최초리뷰 작성자에게 배지와 등급 제공</a:t>
            </a:r>
            <a:endParaRPr altLang="ko-KR" dirty="0" lang="en-US" sz="1000">
              <a:solidFill>
                <a:prstClr val="black"/>
              </a:solidFill>
              <a:latin typeface="+mn-ea"/>
            </a:endParaRPr>
          </a:p>
          <a:p>
            <a:pPr lvl="0"/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-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리뷰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, </a:t>
            </a:r>
            <a:r>
              <a:rPr altLang="ko-KR" dirty="0" err="1" lang="ko-KR" sz="1000">
                <a:solidFill>
                  <a:prstClr val="black"/>
                </a:solidFill>
                <a:latin typeface="+mn-ea"/>
              </a:rPr>
              <a:t>댓글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 작성과 반응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(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좋아요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/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싫어요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) 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등 </a:t>
            </a:r>
            <a:r>
              <a:rPr altLang="ko-KR" dirty="0" err="1" lang="ko-KR" sz="1000">
                <a:solidFill>
                  <a:prstClr val="black"/>
                </a:solidFill>
                <a:latin typeface="+mn-ea"/>
              </a:rPr>
              <a:t>앱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 내 모든 활동들에 대한 잉크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(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경험치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)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 제공</a:t>
            </a:r>
            <a:endParaRPr altLang="ko-KR" dirty="0" lang="en-US" sz="1000">
              <a:solidFill>
                <a:prstClr val="black"/>
              </a:solidFill>
              <a:latin typeface="+mn-ea"/>
            </a:endParaRPr>
          </a:p>
          <a:p>
            <a:pPr lvl="0"/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-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잉크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(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경험치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)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 게이지가 채워져 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Level Up</a:t>
            </a:r>
          </a:p>
          <a:p>
            <a:pPr lvl="0"/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-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경험치가 쌓이면 프로필 등급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(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배지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)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 상승</a:t>
            </a:r>
            <a:endParaRPr altLang="ko-KR" dirty="0" lang="en-US" sz="1000">
              <a:solidFill>
                <a:prstClr val="black"/>
              </a:solidFill>
              <a:latin typeface="+mn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11560" y="4799039"/>
            <a:ext cx="5472608" cy="861774"/>
          </a:xfrm>
          <a:prstGeom prst="rect">
            <a:avLst/>
          </a:prstGeom>
          <a:noFill/>
        </p:spPr>
        <p:txBody>
          <a:bodyPr bIns="45705" lIns="91406" numCol="1" rIns="91406" rtlCol="0" tIns="45705" wrap="square">
            <a:spAutoFit/>
          </a:bodyPr>
          <a:lstStyle/>
          <a:p>
            <a:pPr lvl="0"/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b. 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리뷰 </a:t>
            </a:r>
            <a:r>
              <a:rPr altLang="ko-KR" dirty="0" err="1" lang="ko-KR" sz="1000">
                <a:solidFill>
                  <a:prstClr val="black"/>
                </a:solidFill>
                <a:latin typeface="+mn-ea"/>
              </a:rPr>
              <a:t>필터링</a:t>
            </a:r>
            <a:endParaRPr altLang="ko-KR" dirty="0" lang="en-US" sz="1000">
              <a:solidFill>
                <a:prstClr val="black"/>
              </a:solidFill>
              <a:latin typeface="+mn-ea"/>
            </a:endParaRPr>
          </a:p>
          <a:p>
            <a:pPr lvl="0"/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-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신고 제도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 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운영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(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선정적인 글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/</a:t>
            </a:r>
            <a:r>
              <a:rPr altLang="ko-KR" dirty="0" err="1" lang="ko-KR" sz="1000">
                <a:solidFill>
                  <a:prstClr val="black"/>
                </a:solidFill>
                <a:latin typeface="+mn-ea"/>
              </a:rPr>
              <a:t>홍보성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 글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)</a:t>
            </a:r>
          </a:p>
          <a:p>
            <a:pPr lvl="0"/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c. 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작성자 간 팬 맺기 기능</a:t>
            </a:r>
            <a:endParaRPr altLang="ko-KR" dirty="0" lang="en-US" sz="1000">
              <a:solidFill>
                <a:prstClr val="black"/>
              </a:solidFill>
              <a:latin typeface="+mn-ea"/>
            </a:endParaRPr>
          </a:p>
          <a:p>
            <a:pPr lvl="0"/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-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특정 </a:t>
            </a:r>
            <a:r>
              <a:rPr altLang="ko-KR" dirty="0" err="1" lang="ko-KR" sz="1000">
                <a:solidFill>
                  <a:prstClr val="black"/>
                </a:solidFill>
                <a:latin typeface="+mn-ea"/>
              </a:rPr>
              <a:t>리뷰어와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 </a:t>
            </a:r>
            <a:r>
              <a:rPr altLang="ko-KR" dirty="0" err="1" lang="ko-KR" sz="1000">
                <a:solidFill>
                  <a:prstClr val="black"/>
                </a:solidFill>
                <a:latin typeface="+mn-ea"/>
              </a:rPr>
              <a:t>박서를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 팬 맺기 하면 그들의 리뷰와 플레이박스를 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‘</a:t>
            </a:r>
            <a:r>
              <a:rPr altLang="ko-KR" dirty="0" err="1" lang="ko-KR" sz="1000">
                <a:solidFill>
                  <a:prstClr val="black"/>
                </a:solidFill>
                <a:latin typeface="+mn-ea"/>
              </a:rPr>
              <a:t>마이페이지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 팬 내역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’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에서 한꺼번에 열람 가능</a:t>
            </a:r>
            <a:endParaRPr altLang="ko-KR" dirty="0" lang="en-US" sz="1000">
              <a:solidFill>
                <a:prstClr val="black"/>
              </a:solidFill>
              <a:latin typeface="+mn-ea"/>
            </a:endParaRPr>
          </a:p>
        </p:txBody>
      </p:sp>
      <p:graphicFrame>
        <p:nvGraphicFramePr>
          <p:cNvPr id="6" name="표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61194638"/>
              </p:ext>
            </p:extLst>
          </p:nvPr>
        </p:nvGraphicFramePr>
        <p:xfrm>
          <a:off x="755576" y="3502144"/>
          <a:ext cx="6096000" cy="431866"/>
        </p:xfrm>
        <a:graphic>
          <a:graphicData uri="http://schemas.openxmlformats.org/drawingml/2006/table">
            <a:tbl>
              <a:tblPr bandRow="1" firstRow="1">
                <a:tableStyleId>{2D5ABB26-0587-4C30-8999-92F81FD0307C}</a:tableStyleId>
              </a:tblPr>
              <a:tblGrid>
                <a:gridCol w="60960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609600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</a:tblGrid>
              <a:tr h="216024"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ko-KR" sz="800"/>
                        <a:t>등급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ko-KR" sz="800"/>
                        <a:t>가입선물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800"/>
                        <a:t>Lv.1</a:t>
                      </a:r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800"/>
                        <a:t>Lv.2</a:t>
                      </a:r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800"/>
                        <a:t>Lv.3</a:t>
                      </a:r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800"/>
                        <a:t>Lv.4</a:t>
                      </a:r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800"/>
                        <a:t>Lv.5</a:t>
                      </a:r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800"/>
                        <a:t>Lv.6</a:t>
                      </a:r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800"/>
                        <a:t>Lv.7</a:t>
                      </a:r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800"/>
                        <a:t>Lv.8</a:t>
                      </a:r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5842"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ko-KR" sz="800"/>
                        <a:t>잉크방울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800"/>
                        <a:t>100</a:t>
                      </a:r>
                      <a:r>
                        <a:rPr altLang="ko-KR" dirty="0" lang="ko-KR" sz="800"/>
                        <a:t>방울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800"/>
                        <a:t>130</a:t>
                      </a:r>
                      <a:r>
                        <a:rPr altLang="ko-KR" dirty="0" lang="ko-KR" sz="800"/>
                        <a:t>방울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800"/>
                        <a:t>300</a:t>
                      </a:r>
                      <a:r>
                        <a:rPr altLang="ko-KR" dirty="0" lang="ko-KR" sz="800"/>
                        <a:t>방울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800"/>
                        <a:t>850</a:t>
                      </a:r>
                      <a:r>
                        <a:rPr altLang="ko-KR" dirty="0" lang="ko-KR" sz="800"/>
                        <a:t>방울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800"/>
                        <a:t>1500</a:t>
                      </a:r>
                      <a:r>
                        <a:rPr altLang="ko-KR" dirty="0" lang="ko-KR" sz="800"/>
                        <a:t>방울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800"/>
                        <a:t>2500</a:t>
                      </a:r>
                      <a:r>
                        <a:rPr altLang="ko-KR" dirty="0" lang="ko-KR" sz="800"/>
                        <a:t>방울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800"/>
                        <a:t>4000</a:t>
                      </a:r>
                      <a:r>
                        <a:rPr altLang="ko-KR" dirty="0" lang="ko-KR" sz="800"/>
                        <a:t>방울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800"/>
                        <a:t>6000</a:t>
                      </a:r>
                      <a:r>
                        <a:rPr altLang="ko-KR" dirty="0" lang="ko-KR" sz="800"/>
                        <a:t>방울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algn="ctr" latinLnBrk="1"/>
                      <a:r>
                        <a:rPr altLang="ko-KR" dirty="0" lang="en-US" sz="800"/>
                        <a:t>9000</a:t>
                      </a:r>
                      <a:r>
                        <a:rPr altLang="ko-KR" dirty="0" lang="ko-KR" sz="800"/>
                        <a:t>방울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683568" y="4005064"/>
            <a:ext cx="5472608" cy="793975"/>
          </a:xfrm>
          <a:prstGeom prst="rect">
            <a:avLst/>
          </a:prstGeom>
          <a:noFill/>
        </p:spPr>
        <p:txBody>
          <a:bodyPr bIns="45705" lIns="91406" numCol="1" rIns="91406" rtlCol="0" tIns="45705" wrap="square">
            <a:spAutoFit/>
          </a:bodyPr>
          <a:lstStyle/>
          <a:p>
            <a:pPr lvl="0"/>
            <a:r>
              <a:rPr altLang="ko-KR" dirty="0" lang="en-US" sz="900">
                <a:solidFill>
                  <a:prstClr val="black"/>
                </a:solidFill>
                <a:latin typeface="+mn-ea"/>
              </a:rPr>
              <a:t>[</a:t>
            </a:r>
            <a:r>
              <a:rPr altLang="ko-KR" dirty="0" lang="ko-KR" sz="900">
                <a:solidFill>
                  <a:prstClr val="black"/>
                </a:solidFill>
                <a:latin typeface="+mn-ea"/>
              </a:rPr>
              <a:t>잉크 방울 적립 제도</a:t>
            </a:r>
            <a:r>
              <a:rPr altLang="ko-KR" dirty="0" lang="en-US" sz="900">
                <a:solidFill>
                  <a:prstClr val="black"/>
                </a:solidFill>
                <a:latin typeface="+mn-ea"/>
              </a:rPr>
              <a:t>]</a:t>
            </a:r>
          </a:p>
          <a:p>
            <a:pPr lvl="0"/>
            <a:r>
              <a:rPr altLang="ko-KR" dirty="0" lang="ko-KR" sz="900">
                <a:solidFill>
                  <a:prstClr val="black"/>
                </a:solidFill>
                <a:latin typeface="+mn-ea"/>
              </a:rPr>
              <a:t>리뷰</a:t>
            </a:r>
            <a:r>
              <a:rPr altLang="ko-KR" dirty="0" lang="en-US" sz="900">
                <a:solidFill>
                  <a:prstClr val="black"/>
                </a:solidFill>
                <a:latin typeface="+mn-ea"/>
              </a:rPr>
              <a:t>/</a:t>
            </a:r>
            <a:r>
              <a:rPr altLang="ko-KR" dirty="0" lang="ko-KR" sz="900">
                <a:solidFill>
                  <a:prstClr val="black"/>
                </a:solidFill>
                <a:latin typeface="+mn-ea"/>
              </a:rPr>
              <a:t>플레이박스 작성 </a:t>
            </a:r>
            <a:r>
              <a:rPr altLang="ko-KR" dirty="0" lang="en-US" sz="900">
                <a:solidFill>
                  <a:prstClr val="black"/>
                </a:solidFill>
                <a:latin typeface="+mn-ea"/>
              </a:rPr>
              <a:t>150</a:t>
            </a:r>
            <a:r>
              <a:rPr altLang="ko-KR" dirty="0" lang="ko-KR" sz="900">
                <a:solidFill>
                  <a:prstClr val="black"/>
                </a:solidFill>
                <a:latin typeface="+mn-ea"/>
              </a:rPr>
              <a:t>방울</a:t>
            </a:r>
            <a:endParaRPr altLang="ko-KR" dirty="0" lang="en-US" sz="900">
              <a:solidFill>
                <a:prstClr val="black"/>
              </a:solidFill>
              <a:latin typeface="+mn-ea"/>
            </a:endParaRPr>
          </a:p>
          <a:p>
            <a:pPr lvl="0"/>
            <a:r>
              <a:rPr altLang="ko-KR" dirty="0" lang="ko-KR" sz="900">
                <a:solidFill>
                  <a:prstClr val="black"/>
                </a:solidFill>
                <a:latin typeface="+mn-ea"/>
              </a:rPr>
              <a:t>리뷰</a:t>
            </a:r>
            <a:r>
              <a:rPr altLang="ko-KR" dirty="0" lang="en-US" sz="900">
                <a:solidFill>
                  <a:prstClr val="black"/>
                </a:solidFill>
                <a:latin typeface="+mn-ea"/>
              </a:rPr>
              <a:t>/</a:t>
            </a:r>
            <a:r>
              <a:rPr altLang="ko-KR" dirty="0" lang="ko-KR" sz="900">
                <a:solidFill>
                  <a:prstClr val="black"/>
                </a:solidFill>
                <a:latin typeface="+mn-ea"/>
              </a:rPr>
              <a:t>플레이박스 반응</a:t>
            </a:r>
            <a:r>
              <a:rPr altLang="ko-KR" dirty="0" lang="en-US" sz="900">
                <a:solidFill>
                  <a:prstClr val="black"/>
                </a:solidFill>
                <a:latin typeface="+mn-ea"/>
              </a:rPr>
              <a:t> 10</a:t>
            </a:r>
            <a:r>
              <a:rPr altLang="ko-KR" dirty="0" lang="ko-KR" sz="900">
                <a:solidFill>
                  <a:prstClr val="black"/>
                </a:solidFill>
                <a:latin typeface="+mn-ea"/>
              </a:rPr>
              <a:t>방울</a:t>
            </a:r>
            <a:endParaRPr altLang="ko-KR" dirty="0" lang="en-US" sz="900">
              <a:solidFill>
                <a:prstClr val="black"/>
              </a:solidFill>
              <a:latin typeface="+mn-ea"/>
            </a:endParaRPr>
          </a:p>
          <a:p>
            <a:pPr lvl="0"/>
            <a:r>
              <a:rPr altLang="ko-KR" dirty="0" err="1" lang="ko-KR" sz="900">
                <a:solidFill>
                  <a:prstClr val="black"/>
                </a:solidFill>
                <a:latin typeface="+mn-ea"/>
              </a:rPr>
              <a:t>댓글</a:t>
            </a:r>
            <a:r>
              <a:rPr altLang="ko-KR" dirty="0" lang="ko-KR" sz="900">
                <a:solidFill>
                  <a:prstClr val="black"/>
                </a:solidFill>
                <a:latin typeface="+mn-ea"/>
              </a:rPr>
              <a:t> 작성 </a:t>
            </a:r>
            <a:r>
              <a:rPr altLang="ko-KR" dirty="0" lang="en-US" sz="900">
                <a:solidFill>
                  <a:prstClr val="black"/>
                </a:solidFill>
                <a:latin typeface="+mn-ea"/>
              </a:rPr>
              <a:t>50</a:t>
            </a:r>
            <a:r>
              <a:rPr altLang="ko-KR" dirty="0" lang="ko-KR" sz="900">
                <a:solidFill>
                  <a:prstClr val="black"/>
                </a:solidFill>
                <a:latin typeface="+mn-ea"/>
              </a:rPr>
              <a:t>방울</a:t>
            </a:r>
            <a:endParaRPr altLang="ko-KR" dirty="0" lang="en-US" sz="900">
              <a:solidFill>
                <a:prstClr val="black"/>
              </a:solidFill>
              <a:latin typeface="+mn-ea"/>
            </a:endParaRPr>
          </a:p>
          <a:p>
            <a:pPr lvl="0"/>
            <a:r>
              <a:rPr altLang="ko-KR" dirty="0" lang="ko-KR" sz="900">
                <a:solidFill>
                  <a:prstClr val="black"/>
                </a:solidFill>
                <a:latin typeface="+mn-ea"/>
              </a:rPr>
              <a:t>출석체크 </a:t>
            </a:r>
            <a:r>
              <a:rPr altLang="ko-KR" dirty="0" lang="en-US" sz="900">
                <a:solidFill>
                  <a:prstClr val="black"/>
                </a:solidFill>
                <a:latin typeface="+mn-ea"/>
              </a:rPr>
              <a:t>10</a:t>
            </a:r>
            <a:r>
              <a:rPr altLang="ko-KR" dirty="0" lang="ko-KR" sz="900">
                <a:solidFill>
                  <a:prstClr val="black"/>
                </a:solidFill>
                <a:latin typeface="+mn-ea"/>
              </a:rPr>
              <a:t>방울 </a:t>
            </a:r>
            <a:r>
              <a:rPr altLang="ko-KR" dirty="0" lang="en-US" sz="900">
                <a:solidFill>
                  <a:prstClr val="black"/>
                </a:solidFill>
                <a:latin typeface="+mn-ea"/>
              </a:rPr>
              <a:t>(</a:t>
            </a:r>
            <a:r>
              <a:rPr altLang="ko-KR" dirty="0" err="1" lang="ko-KR" sz="900">
                <a:solidFill>
                  <a:prstClr val="black"/>
                </a:solidFill>
                <a:latin typeface="+mn-ea"/>
              </a:rPr>
              <a:t>출첵이벤트</a:t>
            </a:r>
            <a:r>
              <a:rPr altLang="ko-KR" dirty="0" lang="ko-KR" sz="900">
                <a:solidFill>
                  <a:prstClr val="black"/>
                </a:solidFill>
                <a:latin typeface="+mn-ea"/>
              </a:rPr>
              <a:t> 시 복리 적용</a:t>
            </a:r>
            <a:r>
              <a:rPr altLang="ko-KR" dirty="0" lang="en-US" sz="900">
                <a:solidFill>
                  <a:prstClr val="black"/>
                </a:solidFill>
                <a:latin typeface="+mn-ea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7663855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b="1" dirty="0" lang="en-US"/>
              <a:t>3. </a:t>
            </a:r>
            <a:r>
              <a:rPr altLang="ko-KR" b="1" dirty="0" lang="ko-KR"/>
              <a:t>서비스 정의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39552" y="1196752"/>
            <a:ext cx="8064896" cy="2139017"/>
          </a:xfrm>
          <a:prstGeom prst="rect">
            <a:avLst/>
          </a:prstGeom>
          <a:noFill/>
        </p:spPr>
        <p:txBody>
          <a:bodyPr bIns="45705" lIns="91406" numCol="1" rIns="91406" rtlCol="0" tIns="45705" wrap="square">
            <a:spAutoFit/>
          </a:bodyPr>
          <a:lstStyle/>
          <a:p>
            <a:pPr lvl="0"/>
            <a:endParaRPr altLang="ko-KR" dirty="0" lang="en-US" sz="1000">
              <a:solidFill>
                <a:prstClr val="black"/>
              </a:solidFill>
              <a:latin typeface="+mn-ea"/>
            </a:endParaRPr>
          </a:p>
          <a:p>
            <a:pPr indent="-228522" marL="228522">
              <a:buFontTx/>
              <a:buAutoNum startAt="7" type="arabicPeriod"/>
            </a:pPr>
            <a:r>
              <a:rPr altLang="ko-KR" b="1" dirty="0" lang="ko-KR" sz="1100">
                <a:solidFill>
                  <a:prstClr val="black"/>
                </a:solidFill>
                <a:latin typeface="+mn-ea"/>
              </a:rPr>
              <a:t>마케팅</a:t>
            </a:r>
            <a:endParaRPr altLang="ko-KR" b="1" dirty="0" lang="en-US" sz="1100">
              <a:solidFill>
                <a:prstClr val="black"/>
              </a:solidFill>
              <a:latin typeface="+mn-ea"/>
            </a:endParaRPr>
          </a:p>
          <a:p>
            <a:pPr lvl="0"/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SNS 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마케팅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, (</a:t>
            </a:r>
            <a:r>
              <a:rPr altLang="ko-KR" dirty="0" err="1" lang="ko-KR" sz="1000">
                <a:solidFill>
                  <a:prstClr val="black"/>
                </a:solidFill>
                <a:latin typeface="+mn-ea"/>
              </a:rPr>
              <a:t>유튜브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 소개영상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), 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중소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/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신생 게임회사와 협찬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, 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게임 소개 </a:t>
            </a:r>
            <a:r>
              <a:rPr altLang="ko-KR" dirty="0" err="1" lang="ko-KR" sz="1000">
                <a:solidFill>
                  <a:prstClr val="black"/>
                </a:solidFill>
                <a:latin typeface="+mn-ea"/>
              </a:rPr>
              <a:t>블로그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 등에 링크 유포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(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이미지까지 같이 첨부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), 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오프라인 홍보 행사</a:t>
            </a:r>
            <a:endParaRPr altLang="ko-KR" dirty="0" lang="en-US" sz="1000">
              <a:solidFill>
                <a:prstClr val="black"/>
              </a:solidFill>
              <a:latin typeface="+mn-ea"/>
            </a:endParaRPr>
          </a:p>
          <a:p>
            <a:pPr lvl="0"/>
            <a:endParaRPr altLang="ko-KR" b="1" dirty="0" lang="en-US" sz="1000">
              <a:solidFill>
                <a:prstClr val="black"/>
              </a:solidFill>
              <a:latin typeface="+mn-ea"/>
            </a:endParaRPr>
          </a:p>
          <a:p>
            <a:pPr indent="-228522" marL="228522">
              <a:buAutoNum startAt="8" type="arabicPeriod"/>
            </a:pPr>
            <a:r>
              <a:rPr altLang="ko-KR" b="1" dirty="0" lang="ko-KR" sz="1100">
                <a:solidFill>
                  <a:prstClr val="black"/>
                </a:solidFill>
                <a:latin typeface="+mn-ea"/>
              </a:rPr>
              <a:t>일정</a:t>
            </a:r>
            <a:endParaRPr altLang="ko-KR" b="1" dirty="0" lang="en-US" sz="1100">
              <a:solidFill>
                <a:prstClr val="black"/>
              </a:solidFill>
              <a:latin typeface="+mn-ea"/>
            </a:endParaRPr>
          </a:p>
          <a:p>
            <a:pPr lvl="0"/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아이디어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, ~1/18</a:t>
            </a:r>
          </a:p>
          <a:p>
            <a:pPr lvl="0"/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UI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시나리오 작성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, ~2/6</a:t>
            </a:r>
          </a:p>
          <a:p>
            <a:pPr lvl="0"/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사업계획서 작성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, ~2/16</a:t>
            </a:r>
          </a:p>
          <a:p>
            <a:pPr lvl="0"/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실행 및 구축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, ~3/16</a:t>
            </a:r>
          </a:p>
          <a:p>
            <a:pPr lvl="0"/>
            <a:endParaRPr altLang="ko-KR" b="1" dirty="0" lang="en-US" sz="1100">
              <a:solidFill>
                <a:prstClr val="black"/>
              </a:solidFill>
              <a:latin typeface="+mn-ea"/>
            </a:endParaRPr>
          </a:p>
          <a:p>
            <a:pPr lvl="0"/>
            <a:r>
              <a:rPr altLang="ko-KR" b="1" dirty="0" lang="en-US" sz="1100">
                <a:solidFill>
                  <a:prstClr val="black"/>
                </a:solidFill>
                <a:latin typeface="+mn-ea"/>
              </a:rPr>
              <a:t>9.  </a:t>
            </a:r>
            <a:r>
              <a:rPr altLang="ko-KR" b="1" dirty="0" lang="ko-KR" sz="1100">
                <a:solidFill>
                  <a:prstClr val="black"/>
                </a:solidFill>
                <a:latin typeface="+mn-ea"/>
              </a:rPr>
              <a:t>구축 및 운영 예산</a:t>
            </a:r>
            <a:r>
              <a:rPr altLang="ko-KR" b="1" dirty="0" lang="en-US" sz="1100">
                <a:solidFill>
                  <a:prstClr val="black"/>
                </a:solidFill>
                <a:latin typeface="+mn-ea"/>
              </a:rPr>
              <a:t> </a:t>
            </a:r>
          </a:p>
          <a:p>
            <a:pPr lvl="0"/>
            <a:r>
              <a:rPr altLang="ko-KR" dirty="0" err="1" lang="ko-KR" sz="1000">
                <a:solidFill>
                  <a:prstClr val="black"/>
                </a:solidFill>
                <a:latin typeface="+mn-ea"/>
              </a:rPr>
              <a:t>서버비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, 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인건비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, 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홍보비용</a:t>
            </a:r>
            <a:r>
              <a:rPr altLang="ko-KR" dirty="0" lang="en-US" sz="1000">
                <a:solidFill>
                  <a:prstClr val="black"/>
                </a:solidFill>
                <a:latin typeface="+mn-ea"/>
              </a:rPr>
              <a:t>, </a:t>
            </a:r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기타 비용</a:t>
            </a:r>
            <a:endParaRPr altLang="ko-KR" dirty="0" lang="en-US" sz="1000">
              <a:solidFill>
                <a:prstClr val="black"/>
              </a:solidFill>
              <a:latin typeface="+mn-ea"/>
            </a:endParaRPr>
          </a:p>
          <a:p>
            <a:pPr lvl="0"/>
            <a:r>
              <a:rPr altLang="ko-KR" dirty="0" lang="ko-KR" sz="1000">
                <a:solidFill>
                  <a:prstClr val="black"/>
                </a:solidFill>
                <a:latin typeface="+mn-ea"/>
              </a:rPr>
              <a:t>휴대폰인증 비용</a:t>
            </a:r>
          </a:p>
        </p:txBody>
      </p:sp>
    </p:spTree>
    <p:extLst>
      <p:ext uri="{BB962C8B-B14F-4D97-AF65-F5344CB8AC3E}">
        <p14:creationId xmlns:p14="http://schemas.microsoft.com/office/powerpoint/2010/main" val="1435258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직선 연결선 4"/>
          <p:cNvCxnSpPr>
            <a:stCxn id="129" idx="2"/>
            <a:endCxn id="202" idx="2"/>
          </p:cNvCxnSpPr>
          <p:nvPr/>
        </p:nvCxnSpPr>
        <p:spPr>
          <a:xfrm>
            <a:off x="7669959" y="3039357"/>
            <a:ext cx="18876" cy="245015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슬라이드 번호 개체 틀 1"/>
          <p:cNvSpPr>
            <a:spLocks noGrp="1"/>
          </p:cNvSpPr>
          <p:nvPr>
            <p:ph idx="4" sz="quarter" type="sldNum"/>
          </p:nvPr>
        </p:nvSpPr>
        <p:spPr>
          <a:prstGeom prst="rect">
            <a:avLst/>
          </a:prstGeom>
        </p:spPr>
        <p:txBody>
          <a:bodyPr anchor="ctr" bIns="39823" lIns="79648" numCol="1" rIns="79648" rtlCol="0" tIns="39823" vert="horz"/>
          <a:lstStyle>
            <a:lvl1pPr algn="r">
              <a:defRPr b="1" sz="800">
                <a:solidFill>
                  <a:schemeClr val="tx1">
                    <a:lumMod val="65000"/>
                    <a:lumOff val="35000"/>
                  </a:schemeClr>
                </a:solidFill>
                <a:latin charset="-127" pitchFamily="50" typeface="맑은 고딕"/>
                <a:ea charset="-127" pitchFamily="50" typeface="맑은 고딕"/>
              </a:defRPr>
            </a:lvl1pPr>
          </a:lstStyle>
          <a:p>
            <a:fld id="{477DBE4B-DCB7-47FF-8267-B55809756121}" type="slidenum">
              <a:rPr altLang="ko-KR" lang="ko-KR" smtClean="0">
                <a:solidFill>
                  <a:prstClr val="black">
                    <a:lumMod val="65000"/>
                    <a:lumOff val="35000"/>
                  </a:prstClr>
                </a:solidFill>
              </a:rPr>
              <a:pPr/>
              <a:t>7</a:t>
            </a:fld>
            <a:endParaRPr altLang="ko-KR" lang="ko-KR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" name="제목 3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dirty="0" lang="en-US">
                <a:latin typeface="+mj-ea"/>
              </a:rPr>
              <a:t>4. IA </a:t>
            </a:r>
            <a:r>
              <a:rPr altLang="ko-KR" dirty="0" lang="ko-KR">
                <a:latin typeface="+mj-ea"/>
              </a:rPr>
              <a:t>정보 </a:t>
            </a:r>
            <a:r>
              <a:rPr altLang="ko-KR" dirty="0" lang="en-US">
                <a:latin typeface="+mj-ea"/>
              </a:rPr>
              <a:t>(</a:t>
            </a:r>
            <a:r>
              <a:rPr altLang="ko-KR" dirty="0" lang="ko-KR">
                <a:latin typeface="+mj-ea"/>
              </a:rPr>
              <a:t>메뉴 정리</a:t>
            </a:r>
            <a:r>
              <a:rPr altLang="ko-KR" dirty="0" lang="en-US">
                <a:latin typeface="+mj-ea"/>
              </a:rPr>
              <a:t>)</a:t>
            </a:r>
            <a:endParaRPr altLang="ko-KR" dirty="0" lang="ko-KR"/>
          </a:p>
        </p:txBody>
      </p:sp>
      <p:sp>
        <p:nvSpPr>
          <p:cNvPr id="113" name="모서리가 둥근 직사각형 112"/>
          <p:cNvSpPr/>
          <p:nvPr/>
        </p:nvSpPr>
        <p:spPr>
          <a:xfrm>
            <a:off x="994923" y="2778114"/>
            <a:ext cx="765244" cy="26124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white"/>
                </a:solidFill>
                <a:latin charset="-127" pitchFamily="50" typeface="나눔고딕"/>
                <a:ea charset="-127" pitchFamily="50" typeface="나눔고딕"/>
              </a:rPr>
              <a:t>홈</a:t>
            </a:r>
            <a:endParaRPr altLang="ko-KR" b="1" dirty="0" kumimoji="1" lang="en-US" sz="800">
              <a:solidFill>
                <a:prstClr val="white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114" name="모서리가 둥근 직사각형 113"/>
          <p:cNvSpPr/>
          <p:nvPr/>
        </p:nvSpPr>
        <p:spPr>
          <a:xfrm>
            <a:off x="2112446" y="2778114"/>
            <a:ext cx="765244" cy="26124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white"/>
                </a:solidFill>
                <a:latin charset="-127" pitchFamily="50" typeface="나눔고딕"/>
                <a:ea charset="-127" pitchFamily="50" typeface="나눔고딕"/>
              </a:rPr>
              <a:t>리뷰</a:t>
            </a:r>
            <a:endParaRPr altLang="ko-KR" b="1" dirty="0" kumimoji="1" lang="en-US" sz="800">
              <a:solidFill>
                <a:prstClr val="white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120" name="모서리가 둥근 직사각형 119"/>
          <p:cNvSpPr/>
          <p:nvPr/>
        </p:nvSpPr>
        <p:spPr>
          <a:xfrm>
            <a:off x="4018879" y="1052736"/>
            <a:ext cx="765244" cy="261243"/>
          </a:xfrm>
          <a:prstGeom prst="roundRect">
            <a:avLst/>
          </a:prstGeom>
          <a:solidFill>
            <a:schemeClr val="tx1">
              <a:lumMod val="95000"/>
              <a:lumOff val="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800">
                <a:solidFill>
                  <a:prstClr val="white"/>
                </a:solidFill>
                <a:latin charset="-127" pitchFamily="50" typeface="나눔고딕"/>
                <a:ea charset="-127" pitchFamily="50" typeface="나눔고딕"/>
              </a:rPr>
              <a:t>INTRO</a:t>
            </a:r>
          </a:p>
        </p:txBody>
      </p:sp>
      <p:sp>
        <p:nvSpPr>
          <p:cNvPr id="122" name="모서리가 둥근 직사각형 121"/>
          <p:cNvSpPr/>
          <p:nvPr/>
        </p:nvSpPr>
        <p:spPr>
          <a:xfrm>
            <a:off x="4018879" y="2772355"/>
            <a:ext cx="765244" cy="26124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white"/>
                </a:solidFill>
                <a:latin charset="-127" pitchFamily="50" typeface="나눔고딕"/>
                <a:ea charset="-127" pitchFamily="50" typeface="나눔고딕"/>
              </a:rPr>
              <a:t>박스</a:t>
            </a:r>
            <a:endParaRPr altLang="ko-KR" b="1" dirty="0" kumimoji="1" lang="en-US" sz="800">
              <a:solidFill>
                <a:prstClr val="white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127" name="모서리가 둥근 직사각형 126"/>
          <p:cNvSpPr/>
          <p:nvPr/>
        </p:nvSpPr>
        <p:spPr>
          <a:xfrm>
            <a:off x="5203964" y="1757540"/>
            <a:ext cx="765244" cy="26124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white"/>
                </a:solidFill>
                <a:latin charset="-127" pitchFamily="50" typeface="나눔고딕"/>
                <a:ea charset="-127" pitchFamily="50" typeface="나눔고딕"/>
              </a:rPr>
              <a:t>회원가입</a:t>
            </a:r>
            <a:endParaRPr altLang="ko-KR" b="1" dirty="0" kumimoji="1" lang="en-US" sz="800">
              <a:solidFill>
                <a:prstClr val="white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129" name="모서리가 둥근 직사각형 128"/>
          <p:cNvSpPr/>
          <p:nvPr/>
        </p:nvSpPr>
        <p:spPr>
          <a:xfrm>
            <a:off x="7287337" y="2778114"/>
            <a:ext cx="765244" cy="26124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800">
                <a:solidFill>
                  <a:prstClr val="white"/>
                </a:solidFill>
                <a:latin charset="-127" pitchFamily="50" typeface="나눔고딕"/>
                <a:ea charset="-127" pitchFamily="50" typeface="나눔고딕"/>
              </a:rPr>
              <a:t>Settings</a:t>
            </a:r>
          </a:p>
        </p:txBody>
      </p:sp>
      <p:sp>
        <p:nvSpPr>
          <p:cNvPr id="134" name="모서리가 둥근 직사각형 133"/>
          <p:cNvSpPr/>
          <p:nvPr/>
        </p:nvSpPr>
        <p:spPr>
          <a:xfrm>
            <a:off x="5203964" y="2149403"/>
            <a:ext cx="765244" cy="26124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white"/>
                </a:solidFill>
                <a:latin charset="-127" pitchFamily="50" typeface="나눔고딕"/>
                <a:ea charset="-127" pitchFamily="50" typeface="나눔고딕"/>
              </a:rPr>
              <a:t>검색</a:t>
            </a:r>
            <a:endParaRPr altLang="ko-KR" b="1" dirty="0" kumimoji="1" lang="en-US" sz="800">
              <a:solidFill>
                <a:prstClr val="white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141" name="직선 연결선 140"/>
          <p:cNvCxnSpPr>
            <a:stCxn id="223" idx="0"/>
            <a:endCxn id="113" idx="2"/>
          </p:cNvCxnSpPr>
          <p:nvPr/>
        </p:nvCxnSpPr>
        <p:spPr>
          <a:xfrm flipV="1">
            <a:off x="1377545" y="3039357"/>
            <a:ext cx="0" cy="2936827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직선 연결선 141"/>
          <p:cNvCxnSpPr>
            <a:stCxn id="114" idx="2"/>
            <a:endCxn id="103" idx="0"/>
          </p:cNvCxnSpPr>
          <p:nvPr/>
        </p:nvCxnSpPr>
        <p:spPr>
          <a:xfrm>
            <a:off x="2495068" y="3039357"/>
            <a:ext cx="5364" cy="1781818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3" name="모서리가 둥근 직사각형 142"/>
          <p:cNvSpPr/>
          <p:nvPr/>
        </p:nvSpPr>
        <p:spPr>
          <a:xfrm>
            <a:off x="2118174" y="3615367"/>
            <a:ext cx="765244" cy="1090173"/>
          </a:xfrm>
          <a:prstGeom prst="roundRect">
            <a:avLst>
              <a:gd fmla="val 6036" name="adj"/>
            </a:avLst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리뷰열람</a:t>
            </a:r>
            <a:endParaRPr altLang="ko-KR" b="1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제목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게임명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/</a:t>
            </a: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아이콘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/>
            </a:r>
            <a:b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r>
              <a:rPr altLang="ko-KR" dirty="0" err="1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별점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스크린샷이미지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/>
            </a:r>
            <a:b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좋아요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/>
            </a:r>
            <a:b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조회수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177" name="꺾인 연결선 176"/>
          <p:cNvCxnSpPr>
            <a:stCxn id="121" idx="3"/>
            <a:endCxn id="134" idx="1"/>
          </p:cNvCxnSpPr>
          <p:nvPr/>
        </p:nvCxnSpPr>
        <p:spPr>
          <a:xfrm>
            <a:off x="4786133" y="1888155"/>
            <a:ext cx="417830" cy="391864"/>
          </a:xfrm>
          <a:prstGeom prst="bentConnector3">
            <a:avLst>
              <a:gd fmla="val 50000" name="adj1"/>
            </a:avLst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8" name="직선 연결선 177"/>
          <p:cNvCxnSpPr>
            <a:stCxn id="121" idx="3"/>
            <a:endCxn id="127" idx="1"/>
          </p:cNvCxnSpPr>
          <p:nvPr/>
        </p:nvCxnSpPr>
        <p:spPr>
          <a:xfrm>
            <a:off x="4786133" y="1888155"/>
            <a:ext cx="41783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9" name="직선 연결선 178"/>
          <p:cNvCxnSpPr>
            <a:stCxn id="122" idx="2"/>
            <a:endCxn id="182" idx="0"/>
          </p:cNvCxnSpPr>
          <p:nvPr/>
        </p:nvCxnSpPr>
        <p:spPr>
          <a:xfrm>
            <a:off x="4401501" y="3033598"/>
            <a:ext cx="0" cy="294258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0" name="모서리가 둥근 직사각형 179"/>
          <p:cNvSpPr/>
          <p:nvPr/>
        </p:nvSpPr>
        <p:spPr>
          <a:xfrm>
            <a:off x="4018879" y="3607036"/>
            <a:ext cx="765244" cy="860810"/>
          </a:xfrm>
          <a:prstGeom prst="roundRect">
            <a:avLst>
              <a:gd fmla="val 6036" name="adj"/>
            </a:avLst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박스열람</a:t>
            </a:r>
            <a:endParaRPr altLang="ko-KR" b="1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박스명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게임아이콘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/>
            </a:r>
            <a:b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조회수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/>
            </a:r>
            <a:b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각성날짜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181" name="직선 연결선 180"/>
          <p:cNvCxnSpPr/>
          <p:nvPr/>
        </p:nvCxnSpPr>
        <p:spPr>
          <a:xfrm>
            <a:off x="4019243" y="3818580"/>
            <a:ext cx="76488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2" name="모서리가 둥근 직사각형 181"/>
          <p:cNvSpPr/>
          <p:nvPr/>
        </p:nvSpPr>
        <p:spPr>
          <a:xfrm>
            <a:off x="4018879" y="5976184"/>
            <a:ext cx="765244" cy="26124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태그검색</a:t>
            </a:r>
            <a:endParaRPr altLang="ko-KR" b="1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184" name="직선 연결선 183"/>
          <p:cNvCxnSpPr/>
          <p:nvPr/>
        </p:nvCxnSpPr>
        <p:spPr>
          <a:xfrm>
            <a:off x="4019243" y="5247556"/>
            <a:ext cx="76488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2" name="모서리가 둥근 직사각형 191"/>
          <p:cNvSpPr/>
          <p:nvPr/>
        </p:nvSpPr>
        <p:spPr>
          <a:xfrm>
            <a:off x="4879564" y="4705541"/>
            <a:ext cx="765244" cy="26124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등록</a:t>
            </a:r>
            <a:endParaRPr altLang="ko-KR" b="1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193" name="모서리가 둥근 직사각형 192"/>
          <p:cNvSpPr/>
          <p:nvPr/>
        </p:nvSpPr>
        <p:spPr>
          <a:xfrm>
            <a:off x="5203964" y="1365676"/>
            <a:ext cx="765244" cy="26124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white"/>
                </a:solidFill>
                <a:latin charset="-127" pitchFamily="50" typeface="나눔고딕"/>
                <a:ea charset="-127" pitchFamily="50" typeface="나눔고딕"/>
              </a:rPr>
              <a:t>로그인</a:t>
            </a:r>
            <a:endParaRPr altLang="ko-KR" b="1" dirty="0" kumimoji="1" lang="en-US" sz="800">
              <a:solidFill>
                <a:prstClr val="white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194" name="꺾인 연결선 193"/>
          <p:cNvCxnSpPr>
            <a:stCxn id="121" idx="3"/>
            <a:endCxn id="193" idx="1"/>
          </p:cNvCxnSpPr>
          <p:nvPr/>
        </p:nvCxnSpPr>
        <p:spPr>
          <a:xfrm flipV="1">
            <a:off x="4786133" y="1496291"/>
            <a:ext cx="417830" cy="391864"/>
          </a:xfrm>
          <a:prstGeom prst="bentConnector3">
            <a:avLst>
              <a:gd fmla="val 50000" name="adj1"/>
            </a:avLst>
          </a:prstGeom>
          <a:ln w="31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9" name="모서리가 둥근 직사각형 198"/>
          <p:cNvSpPr/>
          <p:nvPr/>
        </p:nvSpPr>
        <p:spPr>
          <a:xfrm>
            <a:off x="6073652" y="2778114"/>
            <a:ext cx="765244" cy="26124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err="1" kumimoji="1" lang="ko-KR" sz="800">
                <a:solidFill>
                  <a:prstClr val="white"/>
                </a:solidFill>
                <a:latin charset="-127" pitchFamily="50" typeface="나눔고딕"/>
                <a:ea charset="-127" pitchFamily="50" typeface="나눔고딕"/>
              </a:rPr>
              <a:t>마이페이지</a:t>
            </a:r>
            <a:endParaRPr altLang="ko-KR" b="1" dirty="0" kumimoji="1" lang="en-US" sz="800">
              <a:solidFill>
                <a:prstClr val="white"/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200" name="모서리가 둥근 직사각형 199"/>
          <p:cNvSpPr/>
          <p:nvPr/>
        </p:nvSpPr>
        <p:spPr>
          <a:xfrm>
            <a:off x="7306213" y="3246450"/>
            <a:ext cx="765244" cy="26124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Push on/off</a:t>
            </a:r>
          </a:p>
        </p:txBody>
      </p:sp>
      <p:sp>
        <p:nvSpPr>
          <p:cNvPr id="201" name="모서리가 둥근 직사각형 200"/>
          <p:cNvSpPr/>
          <p:nvPr/>
        </p:nvSpPr>
        <p:spPr>
          <a:xfrm>
            <a:off x="7306213" y="3579701"/>
            <a:ext cx="765244" cy="26124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Log out</a:t>
            </a:r>
          </a:p>
        </p:txBody>
      </p:sp>
      <p:sp>
        <p:nvSpPr>
          <p:cNvPr id="202" name="모서리가 둥근 직사각형 201"/>
          <p:cNvSpPr/>
          <p:nvPr/>
        </p:nvSpPr>
        <p:spPr>
          <a:xfrm>
            <a:off x="7306213" y="5228265"/>
            <a:ext cx="765244" cy="26124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버전</a:t>
            </a:r>
            <a:r>
              <a:rPr altLang="ko-KR" b="1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 </a:t>
            </a:r>
            <a:r>
              <a:rPr altLang="ko-KR" b="1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확인</a:t>
            </a:r>
            <a:endParaRPr altLang="ko-KR" b="1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207" name="직선 연결선 206"/>
          <p:cNvCxnSpPr/>
          <p:nvPr/>
        </p:nvCxnSpPr>
        <p:spPr>
          <a:xfrm flipH="1">
            <a:off x="6386097" y="3039357"/>
            <a:ext cx="140355" cy="2208199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0" name="모서리가 둥근 직사각형 89"/>
          <p:cNvSpPr/>
          <p:nvPr/>
        </p:nvSpPr>
        <p:spPr>
          <a:xfrm>
            <a:off x="7306213" y="3894522"/>
            <a:ext cx="765244" cy="26124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Helpdesk</a:t>
            </a:r>
          </a:p>
        </p:txBody>
      </p:sp>
      <p:sp>
        <p:nvSpPr>
          <p:cNvPr id="91" name="모서리가 둥근 직사각형 90"/>
          <p:cNvSpPr/>
          <p:nvPr/>
        </p:nvSpPr>
        <p:spPr>
          <a:xfrm>
            <a:off x="7306213" y="4875845"/>
            <a:ext cx="765244" cy="26124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License</a:t>
            </a:r>
          </a:p>
        </p:txBody>
      </p:sp>
      <p:sp>
        <p:nvSpPr>
          <p:cNvPr id="93" name="모서리가 둥근 직사각형 92"/>
          <p:cNvSpPr/>
          <p:nvPr/>
        </p:nvSpPr>
        <p:spPr>
          <a:xfrm>
            <a:off x="7306213" y="4227773"/>
            <a:ext cx="765244" cy="26124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Privacy</a:t>
            </a:r>
          </a:p>
        </p:txBody>
      </p:sp>
      <p:sp>
        <p:nvSpPr>
          <p:cNvPr id="94" name="모서리가 둥근 직사각형 93"/>
          <p:cNvSpPr/>
          <p:nvPr/>
        </p:nvSpPr>
        <p:spPr>
          <a:xfrm>
            <a:off x="7306213" y="4542594"/>
            <a:ext cx="765244" cy="26124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Legal</a:t>
            </a:r>
          </a:p>
        </p:txBody>
      </p:sp>
      <p:sp>
        <p:nvSpPr>
          <p:cNvPr id="98" name="모서리가 둥근 직사각형 97"/>
          <p:cNvSpPr/>
          <p:nvPr/>
        </p:nvSpPr>
        <p:spPr>
          <a:xfrm>
            <a:off x="2118174" y="3224675"/>
            <a:ext cx="765244" cy="26124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리뷰리스트</a:t>
            </a:r>
            <a:endParaRPr altLang="ko-KR" b="1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99" name="직선 연결선 98"/>
          <p:cNvCxnSpPr/>
          <p:nvPr/>
        </p:nvCxnSpPr>
        <p:spPr>
          <a:xfrm>
            <a:off x="2118174" y="3795720"/>
            <a:ext cx="76488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모서리가 둥근 직사각형 102"/>
          <p:cNvSpPr/>
          <p:nvPr/>
        </p:nvSpPr>
        <p:spPr>
          <a:xfrm>
            <a:off x="2117810" y="4821175"/>
            <a:ext cx="765244" cy="1284458"/>
          </a:xfrm>
          <a:prstGeom prst="roundRect">
            <a:avLst>
              <a:gd fmla="val 6036" name="adj"/>
            </a:avLst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리뷰상세</a:t>
            </a:r>
            <a:endParaRPr altLang="ko-KR" b="1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endParaRPr altLang="ko-KR" b="1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댓글</a:t>
            </a: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 열람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/</a:t>
            </a: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작성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좋아요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유해리뷰신고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작성자 프로필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/>
            </a:r>
            <a:b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리뷰 내용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/>
            </a:r>
            <a:b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스크린 샷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/>
            </a:r>
            <a:b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104" name="직선 연결선 103"/>
          <p:cNvCxnSpPr/>
          <p:nvPr/>
        </p:nvCxnSpPr>
        <p:spPr>
          <a:xfrm>
            <a:off x="2112446" y="5085299"/>
            <a:ext cx="76488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6" name="모서리가 둥근 직사각형 105"/>
          <p:cNvSpPr/>
          <p:nvPr/>
        </p:nvSpPr>
        <p:spPr>
          <a:xfrm>
            <a:off x="2964082" y="4716589"/>
            <a:ext cx="765244" cy="26124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등록</a:t>
            </a:r>
            <a:endParaRPr altLang="ko-KR" b="1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112" name="모서리가 둥근 직사각형 111"/>
          <p:cNvSpPr/>
          <p:nvPr/>
        </p:nvSpPr>
        <p:spPr>
          <a:xfrm>
            <a:off x="4018879" y="3239537"/>
            <a:ext cx="765244" cy="26124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박스리스트</a:t>
            </a:r>
            <a:endParaRPr altLang="ko-KR" b="1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119" name="모서리가 둥근 직사각형 118"/>
          <p:cNvSpPr/>
          <p:nvPr/>
        </p:nvSpPr>
        <p:spPr>
          <a:xfrm>
            <a:off x="4018879" y="4539261"/>
            <a:ext cx="765244" cy="1370892"/>
          </a:xfrm>
          <a:prstGeom prst="roundRect">
            <a:avLst>
              <a:gd fmla="val 6036" name="adj"/>
            </a:avLst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err="1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박스상세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/>
            </a:r>
            <a:b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/>
            </a:r>
            <a:b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124" name="직선 연결선 123"/>
          <p:cNvCxnSpPr/>
          <p:nvPr/>
        </p:nvCxnSpPr>
        <p:spPr>
          <a:xfrm>
            <a:off x="4013516" y="4797267"/>
            <a:ext cx="76488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모서리가 둥근 직사각형 131"/>
          <p:cNvSpPr/>
          <p:nvPr/>
        </p:nvSpPr>
        <p:spPr>
          <a:xfrm>
            <a:off x="6039904" y="3237017"/>
            <a:ext cx="832741" cy="668426"/>
          </a:xfrm>
          <a:prstGeom prst="roundRect">
            <a:avLst>
              <a:gd fmla="val 6036" name="adj"/>
            </a:avLst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내 정보 수정</a:t>
            </a:r>
            <a:endParaRPr altLang="ko-KR" b="1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프로필사진 설정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닉네임 설정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/</a:t>
            </a: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변경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게임타입 변경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133" name="직선 연결선 132"/>
          <p:cNvCxnSpPr/>
          <p:nvPr/>
        </p:nvCxnSpPr>
        <p:spPr>
          <a:xfrm>
            <a:off x="6040086" y="3437413"/>
            <a:ext cx="83237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모서리가 둥근 직사각형 144"/>
          <p:cNvSpPr/>
          <p:nvPr/>
        </p:nvSpPr>
        <p:spPr>
          <a:xfrm>
            <a:off x="5932931" y="3991389"/>
            <a:ext cx="1046686" cy="969586"/>
          </a:xfrm>
          <a:prstGeom prst="roundRect">
            <a:avLst>
              <a:gd fmla="val 6036" name="adj"/>
            </a:avLst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활동 </a:t>
            </a:r>
            <a:r>
              <a:rPr altLang="ko-KR" b="1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History</a:t>
            </a:r>
            <a:r>
              <a:rPr altLang="ko-KR" b="1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 </a:t>
            </a:r>
            <a:endParaRPr altLang="ko-KR" b="1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내 리뷰 열람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/</a:t>
            </a: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수정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내 박스 열람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/</a:t>
            </a: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수정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좋아요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/</a:t>
            </a: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팬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(</a:t>
            </a: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구독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)</a:t>
            </a: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 내역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/>
            </a:r>
            <a:b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내 잉크 내역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/>
            </a:r>
            <a:b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내 팬 수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147" name="직선 연결선 146"/>
          <p:cNvCxnSpPr/>
          <p:nvPr/>
        </p:nvCxnSpPr>
        <p:spPr>
          <a:xfrm>
            <a:off x="5933114" y="4191786"/>
            <a:ext cx="104632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" name="모서리가 둥근 직사각형 207"/>
          <p:cNvSpPr/>
          <p:nvPr/>
        </p:nvSpPr>
        <p:spPr>
          <a:xfrm>
            <a:off x="993568" y="3237015"/>
            <a:ext cx="765244" cy="378650"/>
          </a:xfrm>
          <a:prstGeom prst="roundRect">
            <a:avLst>
              <a:gd fmla="val 6036" name="adj"/>
            </a:avLst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인기리뷰</a:t>
            </a:r>
            <a:endParaRPr altLang="ko-KR" b="1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리뷰 상세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218" name="직선 연결선 217"/>
          <p:cNvCxnSpPr/>
          <p:nvPr/>
        </p:nvCxnSpPr>
        <p:spPr>
          <a:xfrm>
            <a:off x="993935" y="3429793"/>
            <a:ext cx="76488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9" name="모서리가 둥근 직사각형 218"/>
          <p:cNvSpPr/>
          <p:nvPr/>
        </p:nvSpPr>
        <p:spPr>
          <a:xfrm>
            <a:off x="1002031" y="3711825"/>
            <a:ext cx="765244" cy="378650"/>
          </a:xfrm>
          <a:prstGeom prst="roundRect">
            <a:avLst>
              <a:gd fmla="val 6036" name="adj"/>
            </a:avLst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인기박스</a:t>
            </a:r>
            <a:endParaRPr altLang="ko-KR" b="1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박스 상세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220" name="직선 연결선 219"/>
          <p:cNvCxnSpPr/>
          <p:nvPr/>
        </p:nvCxnSpPr>
        <p:spPr>
          <a:xfrm>
            <a:off x="993935" y="3878813"/>
            <a:ext cx="76488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1" name="모서리가 둥근 직사각형 220"/>
          <p:cNvSpPr/>
          <p:nvPr/>
        </p:nvSpPr>
        <p:spPr>
          <a:xfrm>
            <a:off x="993568" y="4188140"/>
            <a:ext cx="765244" cy="1671015"/>
          </a:xfrm>
          <a:prstGeom prst="roundRect">
            <a:avLst>
              <a:gd fmla="val 6036" name="adj"/>
            </a:avLst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최신게임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/>
            </a:r>
            <a:b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222" name="직선 연결선 221"/>
          <p:cNvCxnSpPr/>
          <p:nvPr/>
        </p:nvCxnSpPr>
        <p:spPr>
          <a:xfrm>
            <a:off x="1002395" y="4426179"/>
            <a:ext cx="76488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3" name="모서리가 둥근 직사각형 222"/>
          <p:cNvSpPr/>
          <p:nvPr/>
        </p:nvSpPr>
        <p:spPr>
          <a:xfrm>
            <a:off x="994923" y="5976184"/>
            <a:ext cx="765244" cy="261243"/>
          </a:xfrm>
          <a:prstGeom prst="roundRect">
            <a:avLst/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리뷰열람</a:t>
            </a:r>
            <a:r>
              <a:rPr altLang="ko-KR" b="1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/</a:t>
            </a:r>
            <a:r>
              <a:rPr altLang="ko-KR" b="1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작성</a:t>
            </a:r>
            <a:endParaRPr altLang="ko-KR" b="1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sp>
        <p:nvSpPr>
          <p:cNvPr id="224" name="모서리가 둥근 직사각형 223"/>
          <p:cNvSpPr/>
          <p:nvPr/>
        </p:nvSpPr>
        <p:spPr>
          <a:xfrm>
            <a:off x="5996751" y="5161648"/>
            <a:ext cx="919046" cy="513620"/>
          </a:xfrm>
          <a:prstGeom prst="roundRect">
            <a:avLst>
              <a:gd fmla="val 6036" name="adj"/>
            </a:avLst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등급관리</a:t>
            </a:r>
            <a:endParaRPr altLang="ko-KR" b="1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잉크병</a:t>
            </a: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 확인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내 </a:t>
            </a:r>
            <a:r>
              <a:rPr altLang="ko-KR" dirty="0" err="1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뱃지</a:t>
            </a: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 확인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225" name="직선 연결선 224"/>
          <p:cNvCxnSpPr/>
          <p:nvPr/>
        </p:nvCxnSpPr>
        <p:spPr>
          <a:xfrm>
            <a:off x="5996751" y="5359868"/>
            <a:ext cx="919046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1" name="모서리가 둥근 직사각형 120"/>
          <p:cNvSpPr/>
          <p:nvPr/>
        </p:nvSpPr>
        <p:spPr>
          <a:xfrm>
            <a:off x="4020889" y="1757540"/>
            <a:ext cx="765244" cy="261243"/>
          </a:xfrm>
          <a:prstGeom prst="roundRect">
            <a:avLst/>
          </a:prstGeom>
          <a:solidFill>
            <a:schemeClr val="tx1">
              <a:lumMod val="65000"/>
              <a:lumOff val="35000"/>
            </a:schemeClr>
          </a:solidFill>
          <a:ln w="317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bIns="39809" lIns="79619" numCol="1" rIns="79619" rtlCol="0" tIns="39809" wrap="none"/>
          <a:lstStyle/>
          <a:p>
            <a:pPr algn="ctr" defTabSz="881791" fontAlgn="base"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en-US" sz="800">
                <a:solidFill>
                  <a:prstClr val="white"/>
                </a:solidFill>
                <a:latin charset="-127" pitchFamily="50" typeface="나눔고딕"/>
                <a:ea charset="-127" pitchFamily="50" typeface="나눔고딕"/>
              </a:rPr>
              <a:t>Home</a:t>
            </a:r>
          </a:p>
        </p:txBody>
      </p:sp>
      <p:cxnSp>
        <p:nvCxnSpPr>
          <p:cNvPr id="14" name="직선 연결선 13"/>
          <p:cNvCxnSpPr>
            <a:stCxn id="120" idx="2"/>
            <a:endCxn id="121" idx="0"/>
          </p:cNvCxnSpPr>
          <p:nvPr/>
        </p:nvCxnSpPr>
        <p:spPr>
          <a:xfrm>
            <a:off x="4401501" y="1313979"/>
            <a:ext cx="2010" cy="443561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꺾인 연결선 15"/>
          <p:cNvCxnSpPr>
            <a:stCxn id="121" idx="2"/>
            <a:endCxn id="113" idx="0"/>
          </p:cNvCxnSpPr>
          <p:nvPr/>
        </p:nvCxnSpPr>
        <p:spPr>
          <a:xfrm rot="5400000">
            <a:off x="2510863" y="885465"/>
            <a:ext cx="759331" cy="3025966"/>
          </a:xfrm>
          <a:prstGeom prst="bentConnector3">
            <a:avLst>
              <a:gd fmla="val 66882" name="adj1"/>
            </a:avLst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꺾인 연결선 20"/>
          <p:cNvCxnSpPr>
            <a:stCxn id="121" idx="2"/>
            <a:endCxn id="114" idx="0"/>
          </p:cNvCxnSpPr>
          <p:nvPr/>
        </p:nvCxnSpPr>
        <p:spPr>
          <a:xfrm rot="5400000">
            <a:off x="3069625" y="1444227"/>
            <a:ext cx="759331" cy="1908443"/>
          </a:xfrm>
          <a:prstGeom prst="bentConnector3">
            <a:avLst>
              <a:gd fmla="val 68007" name="adj1"/>
            </a:avLst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꺾인 연결선 24"/>
          <p:cNvCxnSpPr>
            <a:stCxn id="121" idx="2"/>
            <a:endCxn id="122" idx="0"/>
          </p:cNvCxnSpPr>
          <p:nvPr/>
        </p:nvCxnSpPr>
        <p:spPr>
          <a:xfrm rot="5400000">
            <a:off x="4025720" y="2394564"/>
            <a:ext cx="753572" cy="2010"/>
          </a:xfrm>
          <a:prstGeom prst="bentConnector3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꺾인 연결선 26"/>
          <p:cNvCxnSpPr>
            <a:stCxn id="121" idx="2"/>
            <a:endCxn id="199" idx="0"/>
          </p:cNvCxnSpPr>
          <p:nvPr/>
        </p:nvCxnSpPr>
        <p:spPr>
          <a:xfrm flipH="1" rot="16200000">
            <a:off x="5050227" y="1372066"/>
            <a:ext cx="759331" cy="2052763"/>
          </a:xfrm>
          <a:prstGeom prst="bentConnector3">
            <a:avLst>
              <a:gd fmla="val 66882" name="adj1"/>
            </a:avLst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꺾인 연결선 28"/>
          <p:cNvCxnSpPr>
            <a:stCxn id="121" idx="2"/>
            <a:endCxn id="129" idx="0"/>
          </p:cNvCxnSpPr>
          <p:nvPr/>
        </p:nvCxnSpPr>
        <p:spPr>
          <a:xfrm flipH="1" rot="16200000">
            <a:off x="5657070" y="765224"/>
            <a:ext cx="759331" cy="3266448"/>
          </a:xfrm>
          <a:prstGeom prst="bentConnector3">
            <a:avLst>
              <a:gd fmla="val 66882" name="adj1"/>
            </a:avLst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직사각형 9"/>
          <p:cNvSpPr/>
          <p:nvPr/>
        </p:nvSpPr>
        <p:spPr>
          <a:xfrm>
            <a:off x="4044353" y="4783691"/>
            <a:ext cx="701848" cy="1126462"/>
          </a:xfrm>
          <a:prstGeom prst="rect">
            <a:avLst/>
          </a:prstGeom>
        </p:spPr>
        <p:txBody>
          <a:bodyPr numCol="1" wrap="square">
            <a:spAutoFit/>
          </a:bodyPr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제목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/>
            </a:r>
            <a:b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태그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/>
            </a:r>
            <a:b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작성자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/>
            </a:r>
            <a:b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작성 날짜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/>
            </a:r>
            <a:b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조회수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/>
            </a:r>
            <a:b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좋아요 수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/>
            </a:r>
            <a:b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게임 아이콘</a:t>
            </a:r>
          </a:p>
        </p:txBody>
      </p:sp>
      <p:sp>
        <p:nvSpPr>
          <p:cNvPr id="81" name="직사각형 80"/>
          <p:cNvSpPr/>
          <p:nvPr/>
        </p:nvSpPr>
        <p:spPr>
          <a:xfrm>
            <a:off x="1043608" y="4437227"/>
            <a:ext cx="757685" cy="1421928"/>
          </a:xfrm>
          <a:prstGeom prst="rect">
            <a:avLst/>
          </a:prstGeom>
        </p:spPr>
        <p:txBody>
          <a:bodyPr numCol="1" wrap="square">
            <a:spAutoFit/>
          </a:bodyPr>
          <a:lstStyle/>
          <a:p>
            <a:pPr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게임상세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/>
            </a:r>
            <a:b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-</a:t>
            </a: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게임아이콘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/>
            </a:r>
            <a:b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-</a:t>
            </a:r>
            <a:r>
              <a:rPr altLang="ko-KR" dirty="0" err="1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게임명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-</a:t>
            </a:r>
            <a:r>
              <a:rPr altLang="ko-KR" dirty="0" err="1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게임사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-</a:t>
            </a:r>
            <a:r>
              <a:rPr altLang="ko-KR" dirty="0" err="1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평균별점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-</a:t>
            </a:r>
            <a:r>
              <a:rPr altLang="ko-KR" dirty="0" err="1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인앱결제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-</a:t>
            </a:r>
            <a:r>
              <a:rPr altLang="ko-KR" dirty="0" err="1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유무료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-</a:t>
            </a: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장르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-</a:t>
            </a: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다운로드 수</a:t>
            </a:r>
          </a:p>
        </p:txBody>
      </p:sp>
      <p:cxnSp>
        <p:nvCxnSpPr>
          <p:cNvPr id="20" name="꺾인 연결선 19"/>
          <p:cNvCxnSpPr>
            <a:stCxn id="98" idx="3"/>
            <a:endCxn id="106" idx="0"/>
          </p:cNvCxnSpPr>
          <p:nvPr/>
        </p:nvCxnSpPr>
        <p:spPr>
          <a:xfrm>
            <a:off x="2883418" y="3355297"/>
            <a:ext cx="463286" cy="1361292"/>
          </a:xfrm>
          <a:prstGeom prst="bentConnector2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모서리가 둥근 직사각형 100"/>
          <p:cNvSpPr/>
          <p:nvPr/>
        </p:nvSpPr>
        <p:spPr>
          <a:xfrm>
            <a:off x="2964446" y="3615670"/>
            <a:ext cx="765244" cy="847875"/>
          </a:xfrm>
          <a:prstGeom prst="roundRect">
            <a:avLst>
              <a:gd fmla="val 6036" name="adj"/>
            </a:avLst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리뷰작성</a:t>
            </a:r>
            <a:endParaRPr altLang="ko-KR" b="1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게임 검색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이미지 업로드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텍스트 작성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/>
            </a:r>
            <a:b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</a:b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제목작성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102" name="직선 연결선 101"/>
          <p:cNvCxnSpPr/>
          <p:nvPr/>
        </p:nvCxnSpPr>
        <p:spPr>
          <a:xfrm>
            <a:off x="2964446" y="3815583"/>
            <a:ext cx="76488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꺾인 연결선 22"/>
          <p:cNvCxnSpPr>
            <a:stCxn id="112" idx="3"/>
            <a:endCxn id="192" idx="0"/>
          </p:cNvCxnSpPr>
          <p:nvPr/>
        </p:nvCxnSpPr>
        <p:spPr>
          <a:xfrm>
            <a:off x="4784123" y="3370159"/>
            <a:ext cx="478063" cy="1335382"/>
          </a:xfrm>
          <a:prstGeom prst="bentConnector2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7" name="모서리가 둥근 직사각형 186"/>
          <p:cNvSpPr/>
          <p:nvPr/>
        </p:nvSpPr>
        <p:spPr>
          <a:xfrm>
            <a:off x="4872307" y="3617798"/>
            <a:ext cx="765244" cy="850048"/>
          </a:xfrm>
          <a:prstGeom prst="roundRect">
            <a:avLst>
              <a:gd fmla="val 6036" name="adj"/>
            </a:avLst>
          </a:prstGeom>
          <a:solidFill>
            <a:schemeClr val="bg1"/>
          </a:solidFill>
          <a:ln w="317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t" anchorCtr="0" bIns="39809" lIns="79619" numCol="1" rIns="79619" rtlCol="0" tIns="39809" wrap="none"/>
          <a:lstStyle/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b="1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박스작성</a:t>
            </a:r>
            <a:endParaRPr altLang="ko-KR" b="1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게임검색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항목추가</a:t>
            </a:r>
            <a:r>
              <a:rPr altLang="ko-KR" dirty="0" kumimoji="1" lang="en-US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/</a:t>
            </a: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삭제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err="1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박스명입력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  <a:p>
            <a:pPr algn="ctr" defTabSz="881791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</a:pPr>
            <a:r>
              <a:rPr altLang="ko-KR" dirty="0" kumimoji="1" lang="ko-KR" sz="800">
                <a:solidFill>
                  <a:prstClr val="black">
                    <a:lumMod val="75000"/>
                    <a:lumOff val="25000"/>
                  </a:prstClr>
                </a:solidFill>
                <a:latin charset="-127" pitchFamily="50" typeface="나눔고딕"/>
                <a:ea charset="-127" pitchFamily="50" typeface="나눔고딕"/>
              </a:rPr>
              <a:t>태그 작성</a:t>
            </a:r>
            <a:endParaRPr altLang="ko-KR" dirty="0" kumimoji="1" lang="en-US" sz="800">
              <a:solidFill>
                <a:prstClr val="black">
                  <a:lumMod val="75000"/>
                  <a:lumOff val="25000"/>
                </a:prstClr>
              </a:solidFill>
              <a:latin charset="-127" pitchFamily="50" typeface="나눔고딕"/>
              <a:ea charset="-127" pitchFamily="50" typeface="나눔고딕"/>
            </a:endParaRPr>
          </a:p>
        </p:txBody>
      </p:sp>
      <p:cxnSp>
        <p:nvCxnSpPr>
          <p:cNvPr id="188" name="직선 연결선 187"/>
          <p:cNvCxnSpPr/>
          <p:nvPr/>
        </p:nvCxnSpPr>
        <p:spPr>
          <a:xfrm>
            <a:off x="4872672" y="3818194"/>
            <a:ext cx="764880" cy="0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465436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65263972"/>
              </p:ext>
            </p:extLst>
          </p:nvPr>
        </p:nvGraphicFramePr>
        <p:xfrm>
          <a:off x="378688" y="1196755"/>
          <a:ext cx="8400256" cy="4857133"/>
        </p:xfrm>
        <a:graphic>
          <a:graphicData uri="http://schemas.openxmlformats.org/drawingml/2006/table">
            <a:tbl>
              <a:tblPr bandRow="1" firstRow="1">
                <a:tableStyleId>{2D5ABB26-0587-4C30-8999-92F81FD0307C}</a:tableStyleId>
              </a:tblPr>
              <a:tblGrid>
                <a:gridCol w="1127448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440160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91632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916324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370840"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카테고리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기능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gridSpan="2"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기능설명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 hMerge="1">
                  <a:txBody>
                    <a:bodyPr numCol="1"/>
                    <a:lstStyle/>
                    <a:p>
                      <a:pPr latinLnBrk="1"/>
                      <a:endParaRPr altLang="ko-KR"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5842">
                <a:tc rowSpan="2"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회원가입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en-US" sz="800"/>
                        <a:t>SNS </a:t>
                      </a:r>
                      <a:r>
                        <a:rPr altLang="ko-KR" dirty="0" lang="ko-KR" sz="800"/>
                        <a:t>및 </a:t>
                      </a:r>
                      <a:r>
                        <a:rPr altLang="ko-KR" dirty="0" err="1" lang="ko-KR" sz="800"/>
                        <a:t>포털계정</a:t>
                      </a:r>
                      <a:r>
                        <a:rPr altLang="ko-KR" dirty="0" lang="ko-KR" sz="800"/>
                        <a:t> 연동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en-US" sz="800"/>
                        <a:t>Facebook, Google,</a:t>
                      </a:r>
                      <a:r>
                        <a:rPr altLang="ko-KR" baseline="0" dirty="0" lang="en-US" sz="800"/>
                        <a:t> </a:t>
                      </a:r>
                      <a:r>
                        <a:rPr altLang="ko-KR" baseline="0" dirty="0" err="1" lang="en-US" sz="800"/>
                        <a:t>Naver</a:t>
                      </a:r>
                      <a:r>
                        <a:rPr altLang="ko-KR" baseline="0" dirty="0" lang="en-US" sz="800"/>
                        <a:t> </a:t>
                      </a:r>
                      <a:r>
                        <a:rPr altLang="ko-KR" baseline="0" dirty="0" lang="ko-KR" sz="800"/>
                        <a:t>계정으로 가입</a:t>
                      </a:r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 rowSpan="2"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가입 시 성별</a:t>
                      </a:r>
                      <a:r>
                        <a:rPr altLang="ko-KR" dirty="0" lang="en-US" sz="800"/>
                        <a:t>, </a:t>
                      </a:r>
                      <a:r>
                        <a:rPr altLang="ko-KR" dirty="0" lang="ko-KR" sz="800"/>
                        <a:t>연령</a:t>
                      </a:r>
                      <a:r>
                        <a:rPr altLang="ko-KR" dirty="0" lang="en-US" sz="800"/>
                        <a:t>, </a:t>
                      </a:r>
                      <a:r>
                        <a:rPr altLang="ko-KR" dirty="0" lang="ko-KR" sz="800"/>
                        <a:t>선호게임장르</a:t>
                      </a:r>
                      <a:r>
                        <a:rPr altLang="ko-KR" dirty="0" lang="en-US" sz="800"/>
                        <a:t>, </a:t>
                      </a:r>
                      <a:r>
                        <a:rPr altLang="ko-KR" dirty="0" lang="ko-KR" sz="800"/>
                        <a:t>이용시간</a:t>
                      </a:r>
                      <a:r>
                        <a:rPr altLang="ko-KR" dirty="0" lang="en-US" sz="800"/>
                        <a:t>, </a:t>
                      </a:r>
                      <a:r>
                        <a:rPr altLang="ko-KR" dirty="0" lang="ko-KR" sz="800"/>
                        <a:t>유료아이템 결제 경험</a:t>
                      </a:r>
                      <a:r>
                        <a:rPr altLang="ko-KR" baseline="0" dirty="0" lang="ko-KR" sz="800"/>
                        <a:t>에 관한 질문에 답변을 선택입력</a:t>
                      </a:r>
                      <a:endParaRPr altLang="ko-KR" baseline="0" dirty="0" lang="en-US" sz="800"/>
                    </a:p>
                    <a:p>
                      <a:pPr latinLnBrk="1"/>
                      <a:r>
                        <a:rPr altLang="ko-KR" baseline="0" dirty="0" lang="ko-KR" sz="800"/>
                        <a:t>입력된 정보는 추후 리뷰 탭에서 우선노출순서 및 게임맞춤추천에 활용</a:t>
                      </a:r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373209">
                <a:tc vMerge="1">
                  <a:txBody>
                    <a:bodyPr numCol="1"/>
                    <a:lstStyle/>
                    <a:p>
                      <a:pPr latinLnBrk="1"/>
                      <a:endParaRPr altLang="ko-KR" lang="ko-KR"/>
                    </a:p>
                  </a:txBody>
                  <a:tcPr/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err="1" lang="ko-KR" sz="800"/>
                        <a:t>이메일로</a:t>
                      </a:r>
                      <a:r>
                        <a:rPr altLang="ko-KR" dirty="0" lang="ko-KR" sz="800"/>
                        <a:t> 회원가입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이용자의 기존 </a:t>
                      </a:r>
                      <a:r>
                        <a:rPr altLang="ko-KR" dirty="0" err="1" lang="ko-KR" sz="800"/>
                        <a:t>이메일과</a:t>
                      </a:r>
                      <a:r>
                        <a:rPr altLang="ko-KR" dirty="0" lang="ko-KR" sz="800"/>
                        <a:t> 비밀번호 설정으로 회원가입 및 로그인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 vMerge="1">
                  <a:txBody>
                    <a:bodyPr numCol="1"/>
                    <a:lstStyle/>
                    <a:p>
                      <a:pPr latinLnBrk="1"/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15842">
                <a:tc rowSpan="2"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로그인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en-US" sz="800"/>
                        <a:t>SNS </a:t>
                      </a:r>
                      <a:r>
                        <a:rPr altLang="ko-KR" dirty="0" lang="ko-KR" sz="800"/>
                        <a:t>및 </a:t>
                      </a:r>
                      <a:r>
                        <a:rPr altLang="ko-KR" dirty="0" err="1" lang="ko-KR" sz="800"/>
                        <a:t>포털계정</a:t>
                      </a:r>
                      <a:r>
                        <a:rPr altLang="ko-KR" dirty="0" lang="ko-KR" sz="800"/>
                        <a:t> 연동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en-US" sz="800"/>
                        <a:t>Facebook, Google, </a:t>
                      </a:r>
                      <a:r>
                        <a:rPr altLang="ko-KR" dirty="0" err="1" lang="en-US" sz="800"/>
                        <a:t>Naver</a:t>
                      </a:r>
                      <a:r>
                        <a:rPr altLang="ko-KR" dirty="0" lang="en-US" sz="800"/>
                        <a:t> </a:t>
                      </a:r>
                      <a:r>
                        <a:rPr altLang="ko-KR" dirty="0" lang="ko-KR" sz="800"/>
                        <a:t>아이디로 로그인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 rowSpan="2"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비회원 상태에서 리뷰 작성과 맞춤추천리뷰 열람</a:t>
                      </a:r>
                      <a:r>
                        <a:rPr altLang="ko-KR" dirty="0" lang="en-US" sz="800"/>
                        <a:t>,</a:t>
                      </a:r>
                      <a:r>
                        <a:rPr altLang="ko-KR" baseline="0" dirty="0" lang="en-US" sz="800"/>
                        <a:t> </a:t>
                      </a:r>
                      <a:r>
                        <a:rPr altLang="ko-KR" baseline="0" dirty="0" lang="ko-KR" sz="800"/>
                        <a:t>플레이박스 작성 등을 제외한 모든 기능 이용 가능</a:t>
                      </a:r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15842">
                <a:tc vMerge="1">
                  <a:txBody>
                    <a:bodyPr numCol="1"/>
                    <a:lstStyle/>
                    <a:p>
                      <a:pPr latinLnBrk="1"/>
                      <a:endParaRPr altLang="ko-KR" lang="ko-KR"/>
                    </a:p>
                  </a:txBody>
                  <a:tcPr/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가입한 </a:t>
                      </a:r>
                      <a:r>
                        <a:rPr altLang="ko-KR" dirty="0" err="1" lang="ko-KR" sz="800"/>
                        <a:t>이메일로</a:t>
                      </a:r>
                      <a:r>
                        <a:rPr altLang="ko-KR" dirty="0" lang="ko-KR" sz="800"/>
                        <a:t> 로그인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err="1" lang="ko-KR" sz="800"/>
                        <a:t>이메일</a:t>
                      </a:r>
                      <a:r>
                        <a:rPr altLang="ko-KR" dirty="0" lang="en-US" sz="800"/>
                        <a:t>, </a:t>
                      </a:r>
                      <a:r>
                        <a:rPr altLang="ko-KR" dirty="0" lang="ko-KR" sz="800"/>
                        <a:t>비밀번호 입력을 통한 로그인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 vMerge="1">
                  <a:txBody>
                    <a:bodyPr numCol="1"/>
                    <a:lstStyle/>
                    <a:p>
                      <a:pPr latinLnBrk="1"/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370840"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기본게임검색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err="1" lang="ko-KR" sz="800"/>
                        <a:t>게임명</a:t>
                      </a:r>
                      <a:r>
                        <a:rPr altLang="ko-KR" dirty="0" lang="ko-KR" sz="800"/>
                        <a:t> 입력으로 게임 찾기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 gridSpan="2"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전체 게임 </a:t>
                      </a:r>
                      <a:r>
                        <a:rPr altLang="ko-KR" dirty="0" lang="en-US" sz="800"/>
                        <a:t>DB</a:t>
                      </a:r>
                      <a:r>
                        <a:rPr altLang="ko-KR" dirty="0" lang="ko-KR" sz="800"/>
                        <a:t>에서 </a:t>
                      </a:r>
                      <a:r>
                        <a:rPr altLang="ko-KR" dirty="0" err="1" lang="ko-KR" sz="800"/>
                        <a:t>게임명</a:t>
                      </a:r>
                      <a:r>
                        <a:rPr altLang="ko-KR" dirty="0" lang="ko-KR" sz="800"/>
                        <a:t> 또는 게임사명 전체 또는 일부를 입력하여 게임검색</a:t>
                      </a:r>
                      <a:endParaRPr altLang="ko-KR" dirty="0" lang="en-US" sz="800"/>
                    </a:p>
                    <a:p>
                      <a:pPr latinLnBrk="1"/>
                      <a:r>
                        <a:rPr altLang="ko-KR" dirty="0" lang="ko-KR" sz="800"/>
                        <a:t>일부 입력 시 자동완성기능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 hMerge="1">
                  <a:txBody>
                    <a:bodyPr numCol="1"/>
                    <a:lstStyle/>
                    <a:p>
                      <a:pPr latinLnBrk="1"/>
                      <a:endParaRPr altLang="ko-KR"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370840"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태그검색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태그 입력으로 리뷰이미지 및 플레이박스 찾기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 gridSpan="2"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플레이박스 작성 시 입력했던 태그를 다른 사용자들이 검색하여 찾을 수 있음</a:t>
                      </a:r>
                      <a:endParaRPr altLang="ko-KR" dirty="0" lang="en-US" sz="800"/>
                    </a:p>
                    <a:p>
                      <a:pPr latinLnBrk="1"/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 hMerge="1">
                  <a:txBody>
                    <a:bodyPr numCol="1"/>
                    <a:lstStyle/>
                    <a:p>
                      <a:pPr latinLnBrk="1"/>
                      <a:endParaRPr altLang="ko-KR"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589051"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리뷰리스트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다른 사용자들의 리뷰 목록 제시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 gridSpan="2"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리뷰 탭에서 다음과 같은 정렬기준으로 리뷰를 </a:t>
                      </a:r>
                      <a:r>
                        <a:rPr altLang="ko-KR" dirty="0" err="1" lang="ko-KR" sz="800"/>
                        <a:t>리스팅</a:t>
                      </a:r>
                      <a:endParaRPr altLang="ko-KR" dirty="0" lang="en-US" sz="800"/>
                    </a:p>
                    <a:p>
                      <a:pPr latinLnBrk="1"/>
                      <a:r>
                        <a:rPr altLang="ko-KR" dirty="0" lang="en-US" sz="800"/>
                        <a:t>-</a:t>
                      </a:r>
                      <a:r>
                        <a:rPr altLang="ko-KR" dirty="0" lang="ko-KR" sz="800"/>
                        <a:t>로그인 시 </a:t>
                      </a:r>
                      <a:r>
                        <a:rPr altLang="ko-KR" dirty="0" lang="en-US" sz="800"/>
                        <a:t>[1.</a:t>
                      </a:r>
                      <a:r>
                        <a:rPr altLang="ko-KR" dirty="0" lang="ko-KR" sz="800"/>
                        <a:t>나와 유사한 게임취향을 가진 작성자의 리뷰 우선 </a:t>
                      </a:r>
                      <a:r>
                        <a:rPr altLang="ko-KR" dirty="0" lang="en-US" sz="800"/>
                        <a:t>2.</a:t>
                      </a:r>
                      <a:r>
                        <a:rPr altLang="ko-KR" dirty="0" err="1" lang="ko-KR" sz="800"/>
                        <a:t>최신순</a:t>
                      </a:r>
                      <a:r>
                        <a:rPr altLang="ko-KR" dirty="0" lang="ko-KR" sz="800"/>
                        <a:t> </a:t>
                      </a:r>
                      <a:r>
                        <a:rPr altLang="ko-KR" dirty="0" lang="en-US" sz="800"/>
                        <a:t>3. </a:t>
                      </a:r>
                      <a:r>
                        <a:rPr altLang="ko-KR" dirty="0" err="1" lang="ko-KR" sz="800"/>
                        <a:t>좋아요순</a:t>
                      </a:r>
                      <a:r>
                        <a:rPr altLang="ko-KR" dirty="0" lang="en-US" sz="800"/>
                        <a:t>]</a:t>
                      </a:r>
                    </a:p>
                    <a:p>
                      <a:pPr latinLnBrk="1"/>
                      <a:r>
                        <a:rPr altLang="ko-KR" dirty="0" lang="en-US" sz="800"/>
                        <a:t>-</a:t>
                      </a:r>
                      <a:r>
                        <a:rPr altLang="ko-KR" dirty="0" lang="ko-KR" sz="800"/>
                        <a:t>비 로그인 시</a:t>
                      </a:r>
                      <a:r>
                        <a:rPr altLang="ko-KR" baseline="0" dirty="0" lang="ko-KR" sz="800"/>
                        <a:t> </a:t>
                      </a:r>
                      <a:r>
                        <a:rPr altLang="ko-KR" baseline="0" dirty="0" lang="en-US" sz="800"/>
                        <a:t>[1.</a:t>
                      </a:r>
                      <a:r>
                        <a:rPr altLang="ko-KR" baseline="0" dirty="0" err="1" lang="ko-KR" sz="800"/>
                        <a:t>최신순</a:t>
                      </a:r>
                      <a:r>
                        <a:rPr altLang="ko-KR" baseline="0" dirty="0" lang="ko-KR" sz="800"/>
                        <a:t> </a:t>
                      </a:r>
                      <a:r>
                        <a:rPr altLang="ko-KR" baseline="0" dirty="0" lang="en-US" sz="800"/>
                        <a:t>2.</a:t>
                      </a:r>
                      <a:r>
                        <a:rPr altLang="ko-KR" baseline="0" dirty="0" err="1" lang="ko-KR" sz="800"/>
                        <a:t>좋아요순</a:t>
                      </a:r>
                      <a:r>
                        <a:rPr altLang="ko-KR" baseline="0" dirty="0" lang="ko-KR" sz="800"/>
                        <a:t> 중 </a:t>
                      </a:r>
                      <a:r>
                        <a:rPr altLang="ko-KR" baseline="0" dirty="0" err="1" lang="ko-KR" sz="800"/>
                        <a:t>콤보상자</a:t>
                      </a:r>
                      <a:r>
                        <a:rPr altLang="ko-KR" baseline="0" dirty="0" lang="ko-KR" sz="800"/>
                        <a:t> 선택</a:t>
                      </a:r>
                      <a:r>
                        <a:rPr altLang="ko-KR" baseline="0" dirty="0" lang="en-US" sz="800"/>
                        <a:t>]</a:t>
                      </a:r>
                    </a:p>
                    <a:p>
                      <a:pPr latinLnBrk="1"/>
                      <a:r>
                        <a:rPr altLang="ko-KR" dirty="0" err="1" lang="ko-KR" sz="800"/>
                        <a:t>게임명</a:t>
                      </a:r>
                      <a:r>
                        <a:rPr altLang="ko-KR" dirty="0" lang="ko-KR" sz="800"/>
                        <a:t> 검색 시 해당 게임에 대한 리뷰리스트</a:t>
                      </a:r>
                      <a:r>
                        <a:rPr altLang="ko-KR" baseline="0" dirty="0" lang="ko-KR" sz="800"/>
                        <a:t>를 위 기준으로 </a:t>
                      </a:r>
                      <a:r>
                        <a:rPr altLang="ko-KR" baseline="0" dirty="0" err="1" lang="ko-KR" sz="800"/>
                        <a:t>리스팅</a:t>
                      </a:r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 hMerge="1">
                  <a:txBody>
                    <a:bodyPr numCol="1"/>
                    <a:lstStyle/>
                    <a:p>
                      <a:pPr latinLnBrk="1"/>
                      <a:endParaRPr altLang="ko-KR"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7"/>
                  </a:ext>
                </a:extLst>
              </a:tr>
              <a:tr h="464648"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박스리스트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algn="l" defTabSz="872744" eaLnBrk="1" hangingPunct="1" indent="0" latinLnBrk="1" marL="0" marR="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altLang="ko-KR" dirty="0" lang="ko-KR" sz="800"/>
                        <a:t>다른 사용자들의 박스 목록 제시</a:t>
                      </a:r>
                    </a:p>
                    <a:p>
                      <a:pPr latinLnBrk="1"/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 gridSpan="2"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박스 탭에서 다음과 같은 정렬기준으로 박스를 </a:t>
                      </a:r>
                      <a:r>
                        <a:rPr altLang="ko-KR" dirty="0" err="1" lang="ko-KR" sz="800"/>
                        <a:t>리스팅</a:t>
                      </a:r>
                      <a:endParaRPr altLang="ko-KR" dirty="0" lang="en-US" sz="800"/>
                    </a:p>
                    <a:p>
                      <a:pPr latinLnBrk="1"/>
                      <a:r>
                        <a:rPr altLang="ko-KR" dirty="0" lang="en-US" sz="800"/>
                        <a:t>-</a:t>
                      </a:r>
                      <a:r>
                        <a:rPr altLang="ko-KR" dirty="0" lang="ko-KR" sz="800"/>
                        <a:t> </a:t>
                      </a:r>
                      <a:r>
                        <a:rPr altLang="ko-KR" baseline="0" dirty="0" lang="en-US" sz="800"/>
                        <a:t>[1.</a:t>
                      </a:r>
                      <a:r>
                        <a:rPr altLang="ko-KR" baseline="0" dirty="0" err="1" lang="ko-KR" sz="800"/>
                        <a:t>최신순</a:t>
                      </a:r>
                      <a:r>
                        <a:rPr altLang="ko-KR" baseline="0" dirty="0" lang="ko-KR" sz="800"/>
                        <a:t> </a:t>
                      </a:r>
                      <a:r>
                        <a:rPr altLang="ko-KR" baseline="0" dirty="0" lang="en-US" sz="800"/>
                        <a:t>2.</a:t>
                      </a:r>
                      <a:r>
                        <a:rPr altLang="ko-KR" baseline="0" dirty="0" err="1" lang="ko-KR" sz="800"/>
                        <a:t>좋아요순</a:t>
                      </a:r>
                      <a:r>
                        <a:rPr altLang="ko-KR" baseline="0" dirty="0" lang="ko-KR" sz="800"/>
                        <a:t> 중 </a:t>
                      </a:r>
                      <a:r>
                        <a:rPr altLang="ko-KR" baseline="0" dirty="0" err="1" lang="ko-KR" sz="800"/>
                        <a:t>콤보상자</a:t>
                      </a:r>
                      <a:r>
                        <a:rPr altLang="ko-KR" baseline="0" dirty="0" lang="ko-KR" sz="800"/>
                        <a:t> 선택</a:t>
                      </a:r>
                      <a:r>
                        <a:rPr altLang="ko-KR" baseline="0" dirty="0" lang="en-US" sz="800"/>
                        <a:t>]</a:t>
                      </a:r>
                    </a:p>
                    <a:p>
                      <a:pPr latinLnBrk="1"/>
                      <a:r>
                        <a:rPr altLang="ko-KR" dirty="0" lang="ko-KR" sz="800"/>
                        <a:t>태그 검색 시 해당 게임에 대한 박스리스트</a:t>
                      </a:r>
                      <a:r>
                        <a:rPr altLang="ko-KR" baseline="0" dirty="0" lang="ko-KR" sz="800"/>
                        <a:t>를 위 기준으로 </a:t>
                      </a:r>
                      <a:r>
                        <a:rPr altLang="ko-KR" baseline="0" dirty="0" err="1" lang="ko-KR" sz="800"/>
                        <a:t>리스팅</a:t>
                      </a:r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 hMerge="1">
                  <a:txBody>
                    <a:bodyPr numCol="1"/>
                    <a:lstStyle/>
                    <a:p>
                      <a:pPr latinLnBrk="1"/>
                      <a:endParaRPr altLang="ko-KR"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8"/>
                  </a:ext>
                </a:extLst>
              </a:tr>
              <a:tr h="370840"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리뷰상세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단일 리뷰에 대한 정보 제공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 gridSpan="2"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게임 </a:t>
                      </a:r>
                      <a:r>
                        <a:rPr altLang="ko-KR" dirty="0" err="1" lang="ko-KR" sz="800"/>
                        <a:t>스크린샷</a:t>
                      </a:r>
                      <a:r>
                        <a:rPr altLang="ko-KR" dirty="0" lang="en-US" sz="800"/>
                        <a:t>, </a:t>
                      </a:r>
                      <a:r>
                        <a:rPr altLang="ko-KR" dirty="0" err="1" lang="ko-KR" sz="800"/>
                        <a:t>게임사</a:t>
                      </a:r>
                      <a:r>
                        <a:rPr altLang="ko-KR" dirty="0" lang="en-US" sz="800"/>
                        <a:t>, </a:t>
                      </a:r>
                      <a:r>
                        <a:rPr altLang="ko-KR" dirty="0" err="1" lang="ko-KR" sz="800"/>
                        <a:t>게임명</a:t>
                      </a:r>
                      <a:r>
                        <a:rPr altLang="ko-KR" dirty="0" lang="en-US" sz="800"/>
                        <a:t>, </a:t>
                      </a:r>
                      <a:r>
                        <a:rPr altLang="ko-KR" dirty="0" lang="ko-KR" sz="800"/>
                        <a:t>평점</a:t>
                      </a:r>
                      <a:r>
                        <a:rPr altLang="ko-KR" dirty="0" lang="en-US" sz="800"/>
                        <a:t>, </a:t>
                      </a:r>
                      <a:r>
                        <a:rPr altLang="ko-KR" dirty="0" lang="ko-KR" sz="800"/>
                        <a:t>장르</a:t>
                      </a:r>
                      <a:r>
                        <a:rPr altLang="ko-KR" baseline="0" dirty="0" lang="en-US" sz="800"/>
                        <a:t> </a:t>
                      </a:r>
                      <a:r>
                        <a:rPr altLang="ko-KR" baseline="0" dirty="0" lang="ko-KR" sz="800"/>
                        <a:t>등의 정보 제공</a:t>
                      </a:r>
                      <a:endParaRPr altLang="ko-KR" baseline="0" dirty="0" lang="en-US" sz="800"/>
                    </a:p>
                    <a:p>
                      <a:pPr latinLnBrk="1"/>
                      <a:r>
                        <a:rPr altLang="ko-KR" dirty="0" lang="ko-KR" sz="800"/>
                        <a:t>리뷰 열람</a:t>
                      </a:r>
                      <a:r>
                        <a:rPr altLang="ko-KR" dirty="0" lang="en-US" sz="800"/>
                        <a:t>/</a:t>
                      </a:r>
                      <a:r>
                        <a:rPr altLang="ko-KR" dirty="0" err="1" lang="ko-KR" sz="800"/>
                        <a:t>댓글작성</a:t>
                      </a:r>
                      <a:r>
                        <a:rPr altLang="ko-KR" dirty="0" lang="en-US" sz="800"/>
                        <a:t>/</a:t>
                      </a:r>
                      <a:r>
                        <a:rPr altLang="ko-KR" dirty="0" lang="ko-KR" sz="800"/>
                        <a:t>반응 스티커</a:t>
                      </a:r>
                      <a:r>
                        <a:rPr altLang="ko-KR" dirty="0" lang="en-US" sz="800"/>
                        <a:t>/</a:t>
                      </a:r>
                      <a:r>
                        <a:rPr altLang="ko-KR" dirty="0" lang="ko-KR" sz="800"/>
                        <a:t>신고</a:t>
                      </a:r>
                      <a:r>
                        <a:rPr altLang="ko-KR" dirty="0" lang="en-US" sz="800"/>
                        <a:t>/</a:t>
                      </a:r>
                      <a:r>
                        <a:rPr altLang="ko-KR" dirty="0" lang="ko-KR" sz="800"/>
                        <a:t>작성자 프로필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 hMerge="1">
                  <a:txBody>
                    <a:bodyPr numCol="1"/>
                    <a:lstStyle/>
                    <a:p>
                      <a:pPr latinLnBrk="1"/>
                      <a:endParaRPr altLang="ko-KR"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70840"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박스상세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algn="l" defTabSz="872744" eaLnBrk="1" hangingPunct="1" indent="0" latinLnBrk="1" marL="0" marR="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altLang="ko-KR" dirty="0" lang="ko-KR" sz="800"/>
                        <a:t>단일 박스에 대한 정보 제공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 gridSpan="2"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플레이박스 주제에 따른 박스 내 게임리스트 정보 제공</a:t>
                      </a:r>
                      <a:endParaRPr altLang="ko-KR" dirty="0" lang="en-US" sz="800"/>
                    </a:p>
                    <a:p>
                      <a:pPr latinLnBrk="1"/>
                      <a:r>
                        <a:rPr altLang="ko-KR" dirty="0" lang="ko-KR" sz="800"/>
                        <a:t>박스 열람</a:t>
                      </a:r>
                      <a:r>
                        <a:rPr altLang="ko-KR" dirty="0" lang="en-US" sz="800"/>
                        <a:t>/</a:t>
                      </a:r>
                      <a:r>
                        <a:rPr altLang="ko-KR" dirty="0" lang="ko-KR" sz="800"/>
                        <a:t>반응 스티커</a:t>
                      </a:r>
                      <a:r>
                        <a:rPr altLang="ko-KR" dirty="0" lang="en-US" sz="800"/>
                        <a:t>/</a:t>
                      </a:r>
                      <a:r>
                        <a:rPr altLang="ko-KR" dirty="0" lang="ko-KR" sz="800"/>
                        <a:t>작성자 프로필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 hMerge="1">
                  <a:txBody>
                    <a:bodyPr numCol="1"/>
                    <a:lstStyle/>
                    <a:p>
                      <a:pPr latinLnBrk="1"/>
                      <a:endParaRPr altLang="ko-KR"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0"/>
                  </a:ext>
                </a:extLst>
              </a:tr>
              <a:tr h="463851"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리뷰작성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해당 게임에 대한 리뷰를 작성할 수 있는 템플릿 제공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 gridSpan="2">
                  <a:txBody>
                    <a:bodyPr numCol="1"/>
                    <a:lstStyle/>
                    <a:p>
                      <a:pPr algn="l" defTabSz="872744" eaLnBrk="1" hangingPunct="1" indent="0" latinLnBrk="1" marL="0" marR="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altLang="ko-KR" dirty="0" lang="ko-KR" sz="800"/>
                        <a:t>전체 게임 </a:t>
                      </a:r>
                      <a:r>
                        <a:rPr altLang="ko-KR" dirty="0" lang="en-US" sz="800"/>
                        <a:t>DB</a:t>
                      </a:r>
                      <a:r>
                        <a:rPr altLang="ko-KR" dirty="0" lang="ko-KR" sz="800"/>
                        <a:t>에서 </a:t>
                      </a:r>
                      <a:r>
                        <a:rPr altLang="ko-KR" dirty="0" err="1" lang="ko-KR" sz="800"/>
                        <a:t>게임명</a:t>
                      </a:r>
                      <a:r>
                        <a:rPr altLang="ko-KR" dirty="0" lang="ko-KR" sz="800"/>
                        <a:t> 또는 게임사명 전체 또는 일부를 입력하여 게임검색</a:t>
                      </a:r>
                      <a:r>
                        <a:rPr altLang="ko-KR" dirty="0" lang="en-US" sz="800"/>
                        <a:t>/</a:t>
                      </a:r>
                      <a:r>
                        <a:rPr altLang="ko-KR" dirty="0" lang="ko-KR" sz="800"/>
                        <a:t>일부 입력 시 자동완성기능</a:t>
                      </a:r>
                      <a:endParaRPr altLang="ko-KR" dirty="0" lang="en-US" sz="800"/>
                    </a:p>
                    <a:p>
                      <a:pPr indent="0" latinLnBrk="1" marL="0">
                        <a:buNone/>
                      </a:pPr>
                      <a:r>
                        <a:rPr altLang="ko-KR" dirty="0" lang="ko-KR" sz="800"/>
                        <a:t>내장메모리에 저장된 게임 </a:t>
                      </a:r>
                      <a:r>
                        <a:rPr altLang="ko-KR" dirty="0" err="1" lang="ko-KR" sz="800"/>
                        <a:t>스크린샷</a:t>
                      </a:r>
                      <a:r>
                        <a:rPr altLang="ko-KR" dirty="0" lang="ko-KR" sz="800"/>
                        <a:t> 이미지 불러오기</a:t>
                      </a:r>
                      <a:r>
                        <a:rPr altLang="ko-KR" dirty="0" lang="en-US" sz="800"/>
                        <a:t>,</a:t>
                      </a:r>
                      <a:r>
                        <a:rPr altLang="ko-KR" baseline="0" dirty="0" lang="en-US" sz="800"/>
                        <a:t> </a:t>
                      </a:r>
                      <a:r>
                        <a:rPr altLang="ko-KR" baseline="0" dirty="0" lang="ko-KR" sz="800"/>
                        <a:t>편집 및 첨부 기능</a:t>
                      </a:r>
                      <a:endParaRPr altLang="ko-KR" baseline="0" dirty="0" lang="en-US" sz="800"/>
                    </a:p>
                    <a:p>
                      <a:pPr indent="0" latinLnBrk="1" marL="0">
                        <a:buNone/>
                      </a:pPr>
                      <a:r>
                        <a:rPr altLang="ko-KR" baseline="0" dirty="0" lang="ko-KR" sz="800"/>
                        <a:t>카드뉴스 형태로 한 이미지 당 관련된 리뷰 내용 작성</a:t>
                      </a:r>
                      <a:endParaRPr altLang="ko-KR" baseline="0" dirty="0" lang="en-US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 hMerge="1">
                  <a:txBody>
                    <a:bodyPr numCol="1"/>
                    <a:lstStyle/>
                    <a:p>
                      <a:pPr latinLnBrk="1"/>
                      <a:endParaRPr altLang="ko-KR"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1"/>
                  </a:ext>
                </a:extLst>
              </a:tr>
              <a:tr h="464648"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박스작성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사용자가</a:t>
                      </a:r>
                      <a:r>
                        <a:rPr altLang="ko-KR" baseline="0" dirty="0" lang="ko-KR" sz="800"/>
                        <a:t> 일정한 주제로 테마를 결정해 게임묶음을 만들 수 있는 템플릿 제공</a:t>
                      </a:r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 gridSpan="2"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전체 게임 </a:t>
                      </a:r>
                      <a:r>
                        <a:rPr altLang="ko-KR" dirty="0" lang="en-US" sz="800"/>
                        <a:t>DB</a:t>
                      </a:r>
                      <a:r>
                        <a:rPr altLang="ko-KR" dirty="0" lang="ko-KR" sz="800"/>
                        <a:t>에서 </a:t>
                      </a:r>
                      <a:r>
                        <a:rPr altLang="ko-KR" dirty="0" err="1" lang="ko-KR" sz="800"/>
                        <a:t>게임명</a:t>
                      </a:r>
                      <a:r>
                        <a:rPr altLang="ko-KR" dirty="0" lang="ko-KR" sz="800"/>
                        <a:t> 또는 게임사명 전체 또는 일부를 입력하여 게임검색</a:t>
                      </a:r>
                      <a:r>
                        <a:rPr altLang="ko-KR" dirty="0" lang="en-US" sz="800"/>
                        <a:t>/</a:t>
                      </a:r>
                      <a:r>
                        <a:rPr altLang="ko-KR" dirty="0" lang="ko-KR" sz="800"/>
                        <a:t>일부 입력 시 자동완성기능</a:t>
                      </a:r>
                      <a:endParaRPr altLang="ko-KR" dirty="0" lang="en-US" sz="800"/>
                    </a:p>
                    <a:p>
                      <a:pPr latinLnBrk="1"/>
                      <a:r>
                        <a:rPr altLang="ko-KR" dirty="0" lang="ko-KR" sz="800"/>
                        <a:t>목록에 게임 항목 추가</a:t>
                      </a:r>
                      <a:r>
                        <a:rPr altLang="ko-KR" dirty="0" lang="en-US" sz="800"/>
                        <a:t>, </a:t>
                      </a:r>
                      <a:r>
                        <a:rPr altLang="ko-KR" dirty="0" lang="ko-KR" sz="800"/>
                        <a:t>순서변경 및 삭제</a:t>
                      </a:r>
                      <a:endParaRPr altLang="ko-KR" dirty="0" lang="en-US" sz="800"/>
                    </a:p>
                    <a:p>
                      <a:pPr latinLnBrk="1"/>
                      <a:r>
                        <a:rPr altLang="ko-KR" dirty="0" lang="ko-KR" sz="800"/>
                        <a:t>주제와 관련된 태그 입력</a:t>
                      </a:r>
                      <a:endParaRPr altLang="ko-KR" dirty="0" lang="en-US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 hMerge="1">
                  <a:txBody>
                    <a:bodyPr numCol="1"/>
                    <a:lstStyle/>
                    <a:p>
                      <a:pPr latinLnBrk="1"/>
                      <a:endParaRPr altLang="ko-KR" lang="ko-KR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dirty="0" lang="en-US"/>
              <a:t>5. </a:t>
            </a:r>
            <a:r>
              <a:rPr altLang="ko-KR" dirty="0" lang="ko-KR"/>
              <a:t>기능설명</a:t>
            </a:r>
            <a:r>
              <a:rPr altLang="ko-KR" dirty="0" lang="en-US"/>
              <a:t>(1)</a:t>
            </a:r>
            <a:endParaRPr altLang="ko-KR" dirty="0" lang="ko-KR"/>
          </a:p>
        </p:txBody>
      </p:sp>
      <p:sp>
        <p:nvSpPr>
          <p:cNvPr id="3" name="타원 2"/>
          <p:cNvSpPr/>
          <p:nvPr/>
        </p:nvSpPr>
        <p:spPr>
          <a:xfrm>
            <a:off x="251520" y="3356992"/>
            <a:ext cx="108012" cy="10801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  <p:sp>
        <p:nvSpPr>
          <p:cNvPr id="6" name="타원 5"/>
          <p:cNvSpPr/>
          <p:nvPr/>
        </p:nvSpPr>
        <p:spPr>
          <a:xfrm>
            <a:off x="251520" y="5157192"/>
            <a:ext cx="108012" cy="10801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</p:spTree>
    <p:extLst>
      <p:ext uri="{BB962C8B-B14F-4D97-AF65-F5344CB8AC3E}">
        <p14:creationId xmlns:p14="http://schemas.microsoft.com/office/powerpoint/2010/main" val="206276307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17212550"/>
              </p:ext>
            </p:extLst>
          </p:nvPr>
        </p:nvGraphicFramePr>
        <p:xfrm>
          <a:off x="714983" y="1340768"/>
          <a:ext cx="8064897" cy="1665892"/>
        </p:xfrm>
        <a:graphic>
          <a:graphicData uri="http://schemas.openxmlformats.org/drawingml/2006/table">
            <a:tbl>
              <a:tblPr bandRow="1" firstRow="1">
                <a:tableStyleId>{2D5ABB26-0587-4C30-8999-92F81FD0307C}</a:tableStyleId>
              </a:tblPr>
              <a:tblGrid>
                <a:gridCol w="1036570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324076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5704251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370840"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카테고리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기능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기능설명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215842">
                <a:tc rowSpan="3">
                  <a:txBody>
                    <a:bodyPr numCol="1"/>
                    <a:lstStyle/>
                    <a:p>
                      <a:pPr latinLnBrk="1"/>
                      <a:r>
                        <a:rPr altLang="ko-KR" dirty="0" err="1" lang="ko-KR" sz="800"/>
                        <a:t>마이페이지</a:t>
                      </a:r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내 정보 관리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프로필사진</a:t>
                      </a:r>
                      <a:r>
                        <a:rPr altLang="ko-KR" dirty="0" lang="en-US" sz="800"/>
                        <a:t>, </a:t>
                      </a:r>
                      <a:r>
                        <a:rPr altLang="ko-KR" dirty="0" lang="ko-KR" sz="800"/>
                        <a:t>닉네임</a:t>
                      </a:r>
                      <a:r>
                        <a:rPr altLang="ko-KR" dirty="0" lang="en-US" sz="800"/>
                        <a:t>,</a:t>
                      </a:r>
                      <a:r>
                        <a:rPr altLang="ko-KR" baseline="0" dirty="0" lang="en-US" sz="800"/>
                        <a:t> </a:t>
                      </a:r>
                      <a:r>
                        <a:rPr altLang="ko-KR" baseline="0" dirty="0" lang="ko-KR" sz="800"/>
                        <a:t>게임취향답변 변경</a:t>
                      </a:r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15842">
                <a:tc vMerge="1">
                  <a:txBody>
                    <a:bodyPr numCol="1"/>
                    <a:lstStyle/>
                    <a:p>
                      <a:pPr latinLnBrk="1"/>
                      <a:endParaRPr altLang="ko-KR" lang="ko-KR"/>
                    </a:p>
                  </a:txBody>
                  <a:tcPr/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활동내역</a:t>
                      </a:r>
                      <a:r>
                        <a:rPr altLang="ko-KR" baseline="0" dirty="0" lang="ko-KR" sz="800"/>
                        <a:t> 관리</a:t>
                      </a:r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err="1" lang="ko-KR" sz="800"/>
                        <a:t>좋아요내역</a:t>
                      </a:r>
                      <a:r>
                        <a:rPr altLang="ko-KR" dirty="0" lang="en-US" sz="800"/>
                        <a:t>, </a:t>
                      </a:r>
                      <a:r>
                        <a:rPr altLang="ko-KR" dirty="0" lang="ko-KR" sz="800"/>
                        <a:t>리뷰작성내역</a:t>
                      </a:r>
                      <a:r>
                        <a:rPr altLang="ko-KR" dirty="0" lang="en-US" sz="800"/>
                        <a:t>, </a:t>
                      </a:r>
                      <a:r>
                        <a:rPr altLang="ko-KR" dirty="0" lang="ko-KR" sz="800"/>
                        <a:t>플레이박스 작성내역</a:t>
                      </a:r>
                      <a:r>
                        <a:rPr altLang="ko-KR" dirty="0" lang="en-US" sz="800"/>
                        <a:t>, </a:t>
                      </a:r>
                      <a:r>
                        <a:rPr altLang="ko-KR" dirty="0" lang="ko-KR" sz="800"/>
                        <a:t>팬 맺은 내역을 열람하고 수정 및 삭제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215842">
                <a:tc vMerge="1">
                  <a:txBody>
                    <a:bodyPr numCol="1"/>
                    <a:lstStyle/>
                    <a:p>
                      <a:pPr latinLnBrk="1"/>
                      <a:endParaRPr altLang="ko-KR" lang="ko-KR"/>
                    </a:p>
                  </a:txBody>
                  <a:tcPr/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등급 관리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내 잉크</a:t>
                      </a:r>
                      <a:r>
                        <a:rPr altLang="ko-KR" dirty="0" lang="en-US" sz="800"/>
                        <a:t>(</a:t>
                      </a:r>
                      <a:r>
                        <a:rPr altLang="ko-KR" dirty="0" lang="ko-KR" sz="800"/>
                        <a:t>경험치</a:t>
                      </a:r>
                      <a:r>
                        <a:rPr altLang="ko-KR" dirty="0" lang="en-US" sz="800"/>
                        <a:t>)</a:t>
                      </a:r>
                      <a:r>
                        <a:rPr altLang="ko-KR" baseline="0" dirty="0" lang="ko-KR" sz="800"/>
                        <a:t> 및 등급 확인</a:t>
                      </a:r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215842">
                <a:tc rowSpan="3">
                  <a:txBody>
                    <a:bodyPr numCol="1"/>
                    <a:lstStyle/>
                    <a:p>
                      <a:pPr latinLnBrk="1"/>
                      <a:r>
                        <a:rPr altLang="ko-KR" dirty="0" lang="en-US" sz="800"/>
                        <a:t>Editing</a:t>
                      </a:r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인기리뷰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주간 조회수</a:t>
                      </a:r>
                      <a:r>
                        <a:rPr altLang="ko-KR" dirty="0" lang="en-US" sz="800"/>
                        <a:t>, </a:t>
                      </a:r>
                      <a:r>
                        <a:rPr altLang="ko-KR" dirty="0" err="1" lang="ko-KR" sz="800"/>
                        <a:t>좋아요수</a:t>
                      </a:r>
                      <a:r>
                        <a:rPr altLang="ko-KR" baseline="0" dirty="0" lang="ko-KR" sz="800"/>
                        <a:t> 합산하여 </a:t>
                      </a:r>
                      <a:r>
                        <a:rPr altLang="ko-KR" dirty="0" lang="ko-KR" sz="800"/>
                        <a:t>인기리뷰</a:t>
                      </a:r>
                      <a:r>
                        <a:rPr altLang="ko-KR" dirty="0" lang="en-US" sz="800"/>
                        <a:t>(1</a:t>
                      </a:r>
                      <a:r>
                        <a:rPr altLang="ko-KR" dirty="0" lang="ko-KR" sz="800"/>
                        <a:t>위</a:t>
                      </a:r>
                      <a:r>
                        <a:rPr altLang="ko-KR" dirty="0" lang="en-US" sz="800"/>
                        <a:t>~20</a:t>
                      </a:r>
                      <a:r>
                        <a:rPr altLang="ko-KR" dirty="0" lang="ko-KR" sz="800"/>
                        <a:t>위</a:t>
                      </a:r>
                      <a:r>
                        <a:rPr altLang="ko-KR" dirty="0" lang="en-US" sz="800"/>
                        <a:t>) </a:t>
                      </a:r>
                      <a:r>
                        <a:rPr altLang="ko-KR" dirty="0" lang="ko-KR" sz="800"/>
                        <a:t>집계</a:t>
                      </a:r>
                      <a:r>
                        <a:rPr altLang="ko-KR" dirty="0" lang="en-US" sz="800"/>
                        <a:t>, </a:t>
                      </a:r>
                      <a:r>
                        <a:rPr altLang="ko-KR" dirty="0" lang="ko-KR" sz="800"/>
                        <a:t>홈 화면에 접속할 때마다 </a:t>
                      </a:r>
                      <a:r>
                        <a:rPr altLang="ko-KR" dirty="0" lang="en-US" sz="800"/>
                        <a:t>5</a:t>
                      </a:r>
                      <a:r>
                        <a:rPr altLang="ko-KR" dirty="0" lang="ko-KR" sz="800"/>
                        <a:t>개씩 랜덤으로 노출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4"/>
                  </a:ext>
                </a:extLst>
              </a:tr>
              <a:tr h="215842">
                <a:tc vMerge="1">
                  <a:txBody>
                    <a:bodyPr numCol="1"/>
                    <a:lstStyle/>
                    <a:p>
                      <a:pPr latinLnBrk="1"/>
                      <a:endParaRPr altLang="ko-KR" lang="ko-KR"/>
                    </a:p>
                  </a:txBody>
                  <a:tcPr/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인기박스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algn="l" defTabSz="872744" eaLnBrk="1" hangingPunct="1" indent="0" latinLnBrk="1" marL="0" marR="0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altLang="ko-KR" dirty="0" lang="ko-KR" sz="800"/>
                        <a:t>주간 조회수</a:t>
                      </a:r>
                      <a:r>
                        <a:rPr altLang="ko-KR" dirty="0" lang="en-US" sz="800"/>
                        <a:t>, </a:t>
                      </a:r>
                      <a:r>
                        <a:rPr altLang="ko-KR" dirty="0" err="1" lang="ko-KR" sz="800"/>
                        <a:t>좋아요수</a:t>
                      </a:r>
                      <a:r>
                        <a:rPr altLang="ko-KR" baseline="0" dirty="0" lang="ko-KR" sz="800"/>
                        <a:t> 합산하여 </a:t>
                      </a:r>
                      <a:r>
                        <a:rPr altLang="ko-KR" dirty="0" lang="ko-KR" sz="800"/>
                        <a:t>인기플레이박스</a:t>
                      </a:r>
                      <a:r>
                        <a:rPr altLang="ko-KR" dirty="0" lang="en-US" sz="800"/>
                        <a:t>(1</a:t>
                      </a:r>
                      <a:r>
                        <a:rPr altLang="ko-KR" dirty="0" lang="ko-KR" sz="800"/>
                        <a:t>위</a:t>
                      </a:r>
                      <a:r>
                        <a:rPr altLang="ko-KR" dirty="0" lang="en-US" sz="800"/>
                        <a:t>~10</a:t>
                      </a:r>
                      <a:r>
                        <a:rPr altLang="ko-KR" dirty="0" lang="ko-KR" sz="800"/>
                        <a:t>위</a:t>
                      </a:r>
                      <a:r>
                        <a:rPr altLang="ko-KR" dirty="0" lang="en-US" sz="800"/>
                        <a:t>)</a:t>
                      </a:r>
                      <a:r>
                        <a:rPr altLang="ko-KR" baseline="0" dirty="0" lang="en-US" sz="800"/>
                        <a:t> </a:t>
                      </a:r>
                      <a:r>
                        <a:rPr altLang="ko-KR" dirty="0" lang="ko-KR" sz="800"/>
                        <a:t>집계</a:t>
                      </a:r>
                      <a:r>
                        <a:rPr altLang="ko-KR" dirty="0" lang="en-US" sz="800"/>
                        <a:t>, </a:t>
                      </a:r>
                      <a:r>
                        <a:rPr altLang="ko-KR" dirty="0" lang="ko-KR" sz="800"/>
                        <a:t>홈 화면에 접속할 때마다 </a:t>
                      </a:r>
                      <a:r>
                        <a:rPr altLang="ko-KR" dirty="0" lang="en-US" sz="800"/>
                        <a:t>3</a:t>
                      </a:r>
                      <a:r>
                        <a:rPr altLang="ko-KR" dirty="0" lang="ko-KR" sz="800"/>
                        <a:t>개씩 랜덤으로 노출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5"/>
                  </a:ext>
                </a:extLst>
              </a:tr>
              <a:tr h="215842">
                <a:tc vMerge="1">
                  <a:txBody>
                    <a:bodyPr numCol="1"/>
                    <a:lstStyle/>
                    <a:p>
                      <a:pPr latinLnBrk="1"/>
                      <a:endParaRPr altLang="ko-KR" lang="ko-KR"/>
                    </a:p>
                  </a:txBody>
                  <a:tcPr/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dirty="0" lang="ko-KR" sz="800"/>
                        <a:t>최신게임</a:t>
                      </a:r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tc>
                  <a:txBody>
                    <a:bodyPr numCol="1"/>
                    <a:lstStyle/>
                    <a:p>
                      <a:pPr latinLnBrk="1"/>
                      <a:r>
                        <a:rPr altLang="ko-KR" baseline="0" dirty="0" lang="ko-KR" sz="800"/>
                        <a:t>주간 </a:t>
                      </a:r>
                      <a:r>
                        <a:rPr altLang="ko-KR" baseline="0" dirty="0" err="1" lang="ko-KR" sz="800"/>
                        <a:t>새로나온게임</a:t>
                      </a:r>
                      <a:r>
                        <a:rPr altLang="ko-KR" baseline="0" dirty="0" lang="ko-KR" sz="800"/>
                        <a:t> 목록을 노출시킴</a:t>
                      </a:r>
                      <a:r>
                        <a:rPr altLang="ko-KR" baseline="0" dirty="0" lang="en-US" sz="800"/>
                        <a:t>, </a:t>
                      </a:r>
                      <a:r>
                        <a:rPr altLang="ko-KR" baseline="0" dirty="0" lang="ko-KR" sz="800"/>
                        <a:t>개척자의 첫 리뷰등록 유도 </a:t>
                      </a:r>
                      <a:endParaRPr altLang="ko-KR" dirty="0" lang="ko-KR" sz="800"/>
                    </a:p>
                  </a:txBody>
                  <a:tcPr>
                    <a:lnL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L>
                    <a:lnR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R>
                    <a:lnT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T>
                    <a:lnB algn="ctr" cap="flat" cmpd="sng" w="6350">
                      <a:solidFill>
                        <a:schemeClr val="tx1"/>
                      </a:solidFill>
                      <a:prstDash val="solid"/>
                      <a:round/>
                      <a:headEnd len="med" type="none" w="med"/>
                      <a:tailEnd len="med" type="none" w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</a:tbl>
          </a:graphicData>
        </a:graphic>
      </p:graphicFrame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altLang="ko-KR" dirty="0" lang="en-US"/>
              <a:t>5. </a:t>
            </a:r>
            <a:r>
              <a:rPr altLang="ko-KR" dirty="0" lang="ko-KR"/>
              <a:t>기능설명</a:t>
            </a:r>
            <a:r>
              <a:rPr altLang="ko-KR" dirty="0" lang="en-US"/>
              <a:t>(2)</a:t>
            </a:r>
            <a:endParaRPr altLang="ko-KR" dirty="0" lang="ko-KR"/>
          </a:p>
        </p:txBody>
      </p:sp>
      <p:sp>
        <p:nvSpPr>
          <p:cNvPr id="5" name="타원 4"/>
          <p:cNvSpPr/>
          <p:nvPr/>
        </p:nvSpPr>
        <p:spPr>
          <a:xfrm>
            <a:off x="539552" y="1772816"/>
            <a:ext cx="108012" cy="108012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altLang="ko-KR" lang="ko-KR"/>
          </a:p>
        </p:txBody>
      </p:sp>
    </p:spTree>
    <p:extLst>
      <p:ext uri="{BB962C8B-B14F-4D97-AF65-F5344CB8AC3E}">
        <p14:creationId xmlns:p14="http://schemas.microsoft.com/office/powerpoint/2010/main" val="18572475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algn="ctr" cap="flat" cmpd="sng" w="9525">
          <a:solidFill>
            <a:schemeClr val="phClr">
              <a:shade val="95000"/>
              <a:satMod val="105000"/>
            </a:schemeClr>
          </a:solidFill>
          <a:prstDash val="solid"/>
        </a:ln>
        <a:ln algn="ctr" cap="flat" cmpd="sng" w="25400">
          <a:solidFill>
            <a:schemeClr val="phClr"/>
          </a:solidFill>
          <a:prstDash val="solid"/>
        </a:ln>
        <a:ln algn="ctr" cap="flat" cmpd="sng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 화면정의용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algn="ctr" cap="flat" cmpd="sng" w="9525">
          <a:solidFill>
            <a:schemeClr val="phClr">
              <a:shade val="95000"/>
              <a:satMod val="105000"/>
            </a:schemeClr>
          </a:solidFill>
          <a:prstDash val="solid"/>
        </a:ln>
        <a:ln algn="ctr" cap="flat" cmpd="sng" w="25400">
          <a:solidFill>
            <a:schemeClr val="phClr"/>
          </a:solidFill>
          <a:prstDash val="solid"/>
        </a:ln>
        <a:ln algn="ctr" cap="flat" cmpd="sng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lastClr="000000" val="windowText"/>
      </a:dk1>
      <a:lt1>
        <a:sysClr lastClr="FFFFFF" val="window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algn="ctr" cap="flat" cmpd="sng" w="9525">
          <a:solidFill>
            <a:schemeClr val="phClr">
              <a:shade val="95000"/>
              <a:satMod val="105000"/>
            </a:schemeClr>
          </a:solidFill>
          <a:prstDash val="solid"/>
        </a:ln>
        <a:ln algn="ctr" cap="flat" cmpd="sng" w="25400">
          <a:solidFill>
            <a:schemeClr val="phClr"/>
          </a:solidFill>
          <a:prstDash val="solid"/>
        </a:ln>
        <a:ln algn="ctr" cap="flat" cmpd="sng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  <a:objectDefaults>
    <a:lnDef>
      <a:spPr>
        <a:ln>
          <a:solidFill>
            <a:schemeClr val="bg1">
              <a:lumMod val="75000"/>
            </a:schemeClr>
          </a:solidFill>
          <a:prstDash val="solid"/>
          <a:tailEnd type="none"/>
        </a:ln>
      </a:spPr>
      <a:bodyPr numCol="1"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Words>4599</Words>
  <Paragraphs>1363</Paragraphs>
  <Slides>46</Slides>
  <Notes>9</Notes>
  <TotalTime>1408</TotalTime>
  <HiddenSlides>0</HiddenSlides>
  <MMClips>0</MMClips>
  <ScaleCrop>false</ScaleCrop>
  <HeadingPairs>
    <vt:vector baseType="variant" size="4">
      <vt:variant>
        <vt:lpstr>테마</vt:lpstr>
      </vt:variant>
      <vt:variant>
        <vt:i4>2</vt:i4>
      </vt:variant>
      <vt:variant>
        <vt:lpstr>슬라이드 제목</vt:lpstr>
      </vt:variant>
      <vt:variant>
        <vt:i4>46</vt:i4>
      </vt:variant>
    </vt:vector>
  </HeadingPairs>
  <TitlesOfParts>
    <vt:vector baseType="lpstr" size="48">
      <vt:lpstr>Office 테마</vt:lpstr>
      <vt:lpstr>2 화면정의용</vt:lpstr>
      <vt:lpstr>컷으로 보는 리뷰, 겜뷰 Storyboard</vt:lpstr>
      <vt:lpstr>1. 문서개정이력</vt:lpstr>
      <vt:lpstr>2. 제공 환경</vt:lpstr>
      <vt:lpstr>3. 서비스 정의</vt:lpstr>
      <vt:lpstr>3. 서비스 정의</vt:lpstr>
      <vt:lpstr>3. 서비스 정의</vt:lpstr>
      <vt:lpstr>4. IA 정보 (메뉴 정리)</vt:lpstr>
      <vt:lpstr>5. 기능설명(1)</vt:lpstr>
      <vt:lpstr>5. 기능설명(2)</vt:lpstr>
      <vt:lpstr>6. UI 벤치마킹 – 메인(홈) 화면</vt:lpstr>
      <vt:lpstr>6. UI 벤치마킹 – 카테고리 분류</vt:lpstr>
      <vt:lpstr>6. UI 벤치마킹 - 마이페이지</vt:lpstr>
      <vt:lpstr>6. UI 벤치마킹 - 태그검색</vt:lpstr>
      <vt:lpstr>6. UI 벤치마킹 – 리뷰 작성</vt:lpstr>
      <vt:lpstr>7. 화면구성요소 정의(1)</vt:lpstr>
      <vt:lpstr>7. 화면구성요소 정의(2)</vt:lpstr>
      <vt:lpstr>7. 화면구성요소 정의(3)</vt:lpstr>
      <vt:lpstr>7-1. 서비스 프로세스 축약 아이콘 정의(1)</vt:lpstr>
      <vt:lpstr>7-1. 서비스 프로세스 축약 아이콘 정의(2)</vt:lpstr>
      <vt:lpstr>8. 서비스 프로세스 – 로그인/회원가입</vt:lpstr>
      <vt:lpstr>8. 서비스 프로세스 - 홈탭</vt:lpstr>
      <vt:lpstr>8. 서비스 프로세스 - 리뷰탭</vt:lpstr>
      <vt:lpstr>8. 서비스 프로세스 - 리뷰작성</vt:lpstr>
      <vt:lpstr>8. 서비스 프로세스 - 박스탭</vt:lpstr>
      <vt:lpstr>8. 서비스 프로세스 - 박스작성</vt:lpstr>
      <vt:lpstr>8. 서비스 프로세스 - 마이페이지</vt:lpstr>
      <vt:lpstr>9. 대표화면(1)</vt:lpstr>
      <vt:lpstr>9. 대표화면(2)</vt:lpstr>
      <vt:lpstr>홈 메인/햄버거메뉴(로그인)</vt:lpstr>
      <vt:lpstr>회원가입(1)</vt:lpstr>
      <vt:lpstr>회원가입(2)</vt:lpstr>
      <vt:lpstr>게임명 검색</vt:lpstr>
      <vt:lpstr>검색결과</vt:lpstr>
      <vt:lpstr>리뷰 탭</vt:lpstr>
      <vt:lpstr>리뷰 열람</vt:lpstr>
      <vt:lpstr>게임 페이지</vt:lpstr>
      <vt:lpstr>작성자 페이지</vt:lpstr>
      <vt:lpstr>댓글/신고</vt:lpstr>
      <vt:lpstr>리뷰작성(1)</vt:lpstr>
      <vt:lpstr>리뷰작성(2)</vt:lpstr>
      <vt:lpstr>리뷰작성(3)</vt:lpstr>
      <vt:lpstr>박스 탭</vt:lpstr>
      <vt:lpstr>태그검색</vt:lpstr>
      <vt:lpstr>박스작성(1)</vt:lpstr>
      <vt:lpstr>박스작성(2)</vt:lpstr>
      <vt:lpstr>마이페이지/설정</vt:lpstr>
    </vt:vector>
  </TitlesOfParts>
  <LinksUpToDate>false</LinksUpToDate>
  <SharedDoc>false</SharedDoc>
  <HyperlinksChanged>false</HyperlinksChanged>
  <Application>Microsoft Office PowerPoint</Application>
  <AppVersion>14.0000</AppVersion>
  <PresentationFormat>화면 슬라이드 쇼(4:3)</PresentationFormat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2017-01-18T05:25:46Z</dcterms:created>
  <dc:creator>Tacademy</dc:creator>
  <cp:lastModifiedBy>최원지</cp:lastModifiedBy>
  <dcterms:modified xsi:type="dcterms:W3CDTF">2017-01-21T18:35:50Z</dcterms:modified>
  <cp:revision>160</cp:revision>
  <dc:title>컷으로 보는 리뷰, 겜뷰 Storyboard</dc:title>
</cp:coreProperties>
</file>

<file path=docProps/thumbnail.jpeg>
</file>